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75" r:id="rId4"/>
    <p:sldId id="276" r:id="rId5"/>
    <p:sldId id="278" r:id="rId6"/>
    <p:sldId id="279" r:id="rId7"/>
    <p:sldId id="261" r:id="rId8"/>
    <p:sldId id="268" r:id="rId9"/>
    <p:sldId id="264" r:id="rId10"/>
    <p:sldId id="270" r:id="rId11"/>
    <p:sldId id="271" r:id="rId12"/>
    <p:sldId id="273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E9B76-A381-4299-9669-A0F54EA6CDDC}" v="1062" dt="2018-11-27T19:02:01.576"/>
    <p1510:client id="{ACED9E2E-0DF5-8826-4D09-D5918D42DE12}" v="12" dt="2018-11-27T07:26:17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78952-429B-49D5-9354-A035AF907AF9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FCACB9B-ADD5-428E-BF01-B880D5F47142}">
      <dgm:prSet/>
      <dgm:spPr/>
      <dgm:t>
        <a:bodyPr/>
        <a:lstStyle/>
        <a:p>
          <a:pPr>
            <a:defRPr cap="all"/>
          </a:pPr>
          <a:r>
            <a:rPr lang="es-CO"/>
            <a:t>Convertir la información utilizada en datos útiles, mediante un análisis que busque predicción de comportamiento en los datos.</a:t>
          </a:r>
          <a:endParaRPr lang="en-US"/>
        </a:p>
      </dgm:t>
    </dgm:pt>
    <dgm:pt modelId="{66C155C8-24CE-453B-9527-270817744733}" type="parTrans" cxnId="{09F71933-C22B-4DCB-AC6E-60896EC36D4D}">
      <dgm:prSet/>
      <dgm:spPr/>
      <dgm:t>
        <a:bodyPr/>
        <a:lstStyle/>
        <a:p>
          <a:endParaRPr lang="en-US"/>
        </a:p>
      </dgm:t>
    </dgm:pt>
    <dgm:pt modelId="{3355719B-EBDF-4C12-89F4-D1BC618E0721}" type="sibTrans" cxnId="{09F71933-C22B-4DCB-AC6E-60896EC36D4D}">
      <dgm:prSet/>
      <dgm:spPr/>
      <dgm:t>
        <a:bodyPr/>
        <a:lstStyle/>
        <a:p>
          <a:endParaRPr lang="en-US"/>
        </a:p>
      </dgm:t>
    </dgm:pt>
    <dgm:pt modelId="{84D64368-9A18-49D4-B9DF-3E3DBC96B96D}">
      <dgm:prSet/>
      <dgm:spPr/>
      <dgm:t>
        <a:bodyPr/>
        <a:lstStyle/>
        <a:p>
          <a:pPr>
            <a:defRPr cap="all"/>
          </a:pPr>
          <a:r>
            <a:rPr lang="es-CO"/>
            <a:t>Realizar predicciones de compras futuras basadas en el comportamiento de un cliente.</a:t>
          </a:r>
          <a:endParaRPr lang="en-US"/>
        </a:p>
      </dgm:t>
    </dgm:pt>
    <dgm:pt modelId="{8AB7C6D2-6628-4ED2-86F6-5ABCE973F095}" type="parTrans" cxnId="{D49E9244-FAC5-40EE-82F2-D6AF05AA772D}">
      <dgm:prSet/>
      <dgm:spPr/>
      <dgm:t>
        <a:bodyPr/>
        <a:lstStyle/>
        <a:p>
          <a:endParaRPr lang="en-US"/>
        </a:p>
      </dgm:t>
    </dgm:pt>
    <dgm:pt modelId="{69CF0AA6-A711-4C29-8760-383FF6827AF5}" type="sibTrans" cxnId="{D49E9244-FAC5-40EE-82F2-D6AF05AA772D}">
      <dgm:prSet/>
      <dgm:spPr/>
      <dgm:t>
        <a:bodyPr/>
        <a:lstStyle/>
        <a:p>
          <a:endParaRPr lang="en-US"/>
        </a:p>
      </dgm:t>
    </dgm:pt>
    <dgm:pt modelId="{5E4315BB-38C3-4CCB-9C31-23355BF90490}">
      <dgm:prSet/>
      <dgm:spPr/>
      <dgm:t>
        <a:bodyPr/>
        <a:lstStyle/>
        <a:p>
          <a:pPr>
            <a:defRPr cap="all"/>
          </a:pPr>
          <a:r>
            <a:rPr lang="es-CO"/>
            <a:t>Mostrar comportamiento temporal de los datos.</a:t>
          </a:r>
          <a:endParaRPr lang="en-US"/>
        </a:p>
      </dgm:t>
    </dgm:pt>
    <dgm:pt modelId="{EE769A37-54D9-4034-A86B-3F4236A239D0}" type="parTrans" cxnId="{E49AF8C3-722E-4DD7-BFAB-F5992497D314}">
      <dgm:prSet/>
      <dgm:spPr/>
      <dgm:t>
        <a:bodyPr/>
        <a:lstStyle/>
        <a:p>
          <a:endParaRPr lang="en-US"/>
        </a:p>
      </dgm:t>
    </dgm:pt>
    <dgm:pt modelId="{3E0F5E9C-49C9-47FA-B173-A72C7D86632B}" type="sibTrans" cxnId="{E49AF8C3-722E-4DD7-BFAB-F5992497D314}">
      <dgm:prSet/>
      <dgm:spPr/>
      <dgm:t>
        <a:bodyPr/>
        <a:lstStyle/>
        <a:p>
          <a:endParaRPr lang="en-US"/>
        </a:p>
      </dgm:t>
    </dgm:pt>
    <dgm:pt modelId="{80971DCC-F54D-4D90-83D0-D1984797EB16}">
      <dgm:prSet/>
      <dgm:spPr/>
      <dgm:t>
        <a:bodyPr/>
        <a:lstStyle/>
        <a:p>
          <a:pPr>
            <a:defRPr cap="all"/>
          </a:pPr>
          <a:r>
            <a:rPr lang="es-CO"/>
            <a:t>Generar reportes de resultados con los análisis y predicciones realizados.</a:t>
          </a:r>
          <a:endParaRPr lang="en-US"/>
        </a:p>
      </dgm:t>
    </dgm:pt>
    <dgm:pt modelId="{2E843D82-8979-489E-B4D4-05D8BE652B41}" type="parTrans" cxnId="{FD6F1B48-F674-448D-80E6-462D98EDC787}">
      <dgm:prSet/>
      <dgm:spPr/>
      <dgm:t>
        <a:bodyPr/>
        <a:lstStyle/>
        <a:p>
          <a:endParaRPr lang="en-US"/>
        </a:p>
      </dgm:t>
    </dgm:pt>
    <dgm:pt modelId="{63F2CB6E-5C9E-4DD1-A147-F4EB97981D73}" type="sibTrans" cxnId="{FD6F1B48-F674-448D-80E6-462D98EDC787}">
      <dgm:prSet/>
      <dgm:spPr/>
      <dgm:t>
        <a:bodyPr/>
        <a:lstStyle/>
        <a:p>
          <a:endParaRPr lang="en-US"/>
        </a:p>
      </dgm:t>
    </dgm:pt>
    <dgm:pt modelId="{6FB25E8B-295C-4DAC-8A80-4D4FF737F8A3}" type="pres">
      <dgm:prSet presAssocID="{4BC78952-429B-49D5-9354-A035AF907AF9}" presName="root" presStyleCnt="0">
        <dgm:presLayoutVars>
          <dgm:dir/>
          <dgm:resizeHandles val="exact"/>
        </dgm:presLayoutVars>
      </dgm:prSet>
      <dgm:spPr/>
    </dgm:pt>
    <dgm:pt modelId="{7FAF0274-3700-4EF7-BAD5-B11018A5FBDA}" type="pres">
      <dgm:prSet presAssocID="{AFCACB9B-ADD5-428E-BF01-B880D5F47142}" presName="compNode" presStyleCnt="0"/>
      <dgm:spPr/>
    </dgm:pt>
    <dgm:pt modelId="{0729DFF7-181A-4195-88F4-E8AF124F560E}" type="pres">
      <dgm:prSet presAssocID="{AFCACB9B-ADD5-428E-BF01-B880D5F47142}" presName="iconBgRect" presStyleLbl="bgShp" presStyleIdx="0" presStyleCnt="4"/>
      <dgm:spPr/>
    </dgm:pt>
    <dgm:pt modelId="{6970AEB9-2EE0-45B8-83DE-9CB0277EC958}" type="pres">
      <dgm:prSet presAssocID="{AFCACB9B-ADD5-428E-BF01-B880D5F471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C39EF12-291F-4CBF-9377-FC99524AB80E}" type="pres">
      <dgm:prSet presAssocID="{AFCACB9B-ADD5-428E-BF01-B880D5F47142}" presName="spaceRect" presStyleCnt="0"/>
      <dgm:spPr/>
    </dgm:pt>
    <dgm:pt modelId="{CABF318F-B16E-4D9F-A044-33D1D06018C3}" type="pres">
      <dgm:prSet presAssocID="{AFCACB9B-ADD5-428E-BF01-B880D5F47142}" presName="textRect" presStyleLbl="revTx" presStyleIdx="0" presStyleCnt="4">
        <dgm:presLayoutVars>
          <dgm:chMax val="1"/>
          <dgm:chPref val="1"/>
        </dgm:presLayoutVars>
      </dgm:prSet>
      <dgm:spPr/>
    </dgm:pt>
    <dgm:pt modelId="{E6C5F04D-8AE7-4346-9A96-B478DF13079F}" type="pres">
      <dgm:prSet presAssocID="{3355719B-EBDF-4C12-89F4-D1BC618E0721}" presName="sibTrans" presStyleCnt="0"/>
      <dgm:spPr/>
    </dgm:pt>
    <dgm:pt modelId="{7D52477F-F518-48BD-856D-37F50BF5B686}" type="pres">
      <dgm:prSet presAssocID="{84D64368-9A18-49D4-B9DF-3E3DBC96B96D}" presName="compNode" presStyleCnt="0"/>
      <dgm:spPr/>
    </dgm:pt>
    <dgm:pt modelId="{21C8830C-1BD1-494C-BEFC-06F9944E926F}" type="pres">
      <dgm:prSet presAssocID="{84D64368-9A18-49D4-B9DF-3E3DBC96B96D}" presName="iconBgRect" presStyleLbl="bgShp" presStyleIdx="1" presStyleCnt="4"/>
      <dgm:spPr/>
    </dgm:pt>
    <dgm:pt modelId="{FE077E21-BB15-4F69-ADFB-27E95E99B2E0}" type="pres">
      <dgm:prSet presAssocID="{84D64368-9A18-49D4-B9DF-3E3DBC96B9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A3D2396-BF39-4E6A-BAB4-34B83F4F8808}" type="pres">
      <dgm:prSet presAssocID="{84D64368-9A18-49D4-B9DF-3E3DBC96B96D}" presName="spaceRect" presStyleCnt="0"/>
      <dgm:spPr/>
    </dgm:pt>
    <dgm:pt modelId="{3829D906-077C-426C-85AE-96A30E9C6672}" type="pres">
      <dgm:prSet presAssocID="{84D64368-9A18-49D4-B9DF-3E3DBC96B96D}" presName="textRect" presStyleLbl="revTx" presStyleIdx="1" presStyleCnt="4">
        <dgm:presLayoutVars>
          <dgm:chMax val="1"/>
          <dgm:chPref val="1"/>
        </dgm:presLayoutVars>
      </dgm:prSet>
      <dgm:spPr/>
    </dgm:pt>
    <dgm:pt modelId="{35B7217F-FD3C-41AA-B3FC-60411A301040}" type="pres">
      <dgm:prSet presAssocID="{69CF0AA6-A711-4C29-8760-383FF6827AF5}" presName="sibTrans" presStyleCnt="0"/>
      <dgm:spPr/>
    </dgm:pt>
    <dgm:pt modelId="{2F12CDE2-13E5-47EC-BCDC-F6A4349DBB4E}" type="pres">
      <dgm:prSet presAssocID="{5E4315BB-38C3-4CCB-9C31-23355BF90490}" presName="compNode" presStyleCnt="0"/>
      <dgm:spPr/>
    </dgm:pt>
    <dgm:pt modelId="{38143665-791A-441D-9A48-D99374D32AFA}" type="pres">
      <dgm:prSet presAssocID="{5E4315BB-38C3-4CCB-9C31-23355BF90490}" presName="iconBgRect" presStyleLbl="bgShp" presStyleIdx="2" presStyleCnt="4"/>
      <dgm:spPr/>
    </dgm:pt>
    <dgm:pt modelId="{1DF17F17-BE31-4DD2-B8D4-55CDF13EDEB2}" type="pres">
      <dgm:prSet presAssocID="{5E4315BB-38C3-4CCB-9C31-23355BF9049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ECE579BE-567D-4B19-B467-35035200A165}" type="pres">
      <dgm:prSet presAssocID="{5E4315BB-38C3-4CCB-9C31-23355BF90490}" presName="spaceRect" presStyleCnt="0"/>
      <dgm:spPr/>
    </dgm:pt>
    <dgm:pt modelId="{679CF661-26B6-4DA5-AEB7-C4D0BAABBE2B}" type="pres">
      <dgm:prSet presAssocID="{5E4315BB-38C3-4CCB-9C31-23355BF90490}" presName="textRect" presStyleLbl="revTx" presStyleIdx="2" presStyleCnt="4">
        <dgm:presLayoutVars>
          <dgm:chMax val="1"/>
          <dgm:chPref val="1"/>
        </dgm:presLayoutVars>
      </dgm:prSet>
      <dgm:spPr/>
    </dgm:pt>
    <dgm:pt modelId="{B8A75070-33C0-44CB-9754-A9F8CD2B8640}" type="pres">
      <dgm:prSet presAssocID="{3E0F5E9C-49C9-47FA-B173-A72C7D86632B}" presName="sibTrans" presStyleCnt="0"/>
      <dgm:spPr/>
    </dgm:pt>
    <dgm:pt modelId="{BD91211A-74B0-49E1-AE30-BFE72A72E196}" type="pres">
      <dgm:prSet presAssocID="{80971DCC-F54D-4D90-83D0-D1984797EB16}" presName="compNode" presStyleCnt="0"/>
      <dgm:spPr/>
    </dgm:pt>
    <dgm:pt modelId="{7189FD7C-EBC3-4B0B-887C-A02E9EB5BA99}" type="pres">
      <dgm:prSet presAssocID="{80971DCC-F54D-4D90-83D0-D1984797EB16}" presName="iconBgRect" presStyleLbl="bgShp" presStyleIdx="3" presStyleCnt="4"/>
      <dgm:spPr/>
    </dgm:pt>
    <dgm:pt modelId="{1BAF731D-1919-47A7-A00A-739D2C9385E1}" type="pres">
      <dgm:prSet presAssocID="{80971DCC-F54D-4D90-83D0-D1984797EB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737E52D-3E4E-4CD1-8170-41DD300F1619}" type="pres">
      <dgm:prSet presAssocID="{80971DCC-F54D-4D90-83D0-D1984797EB16}" presName="spaceRect" presStyleCnt="0"/>
      <dgm:spPr/>
    </dgm:pt>
    <dgm:pt modelId="{98353C3D-67AF-494A-BFA2-9049F20122CE}" type="pres">
      <dgm:prSet presAssocID="{80971DCC-F54D-4D90-83D0-D1984797EB1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ACEED01-D279-4852-937F-7D649BC3C2BD}" type="presOf" srcId="{5E4315BB-38C3-4CCB-9C31-23355BF90490}" destId="{679CF661-26B6-4DA5-AEB7-C4D0BAABBE2B}" srcOrd="0" destOrd="0" presId="urn:microsoft.com/office/officeart/2018/5/layout/IconCircleLabelList"/>
    <dgm:cxn modelId="{09F71933-C22B-4DCB-AC6E-60896EC36D4D}" srcId="{4BC78952-429B-49D5-9354-A035AF907AF9}" destId="{AFCACB9B-ADD5-428E-BF01-B880D5F47142}" srcOrd="0" destOrd="0" parTransId="{66C155C8-24CE-453B-9527-270817744733}" sibTransId="{3355719B-EBDF-4C12-89F4-D1BC618E0721}"/>
    <dgm:cxn modelId="{3647F961-4A9C-4866-BB10-9FAAE0A291DE}" type="presOf" srcId="{84D64368-9A18-49D4-B9DF-3E3DBC96B96D}" destId="{3829D906-077C-426C-85AE-96A30E9C6672}" srcOrd="0" destOrd="0" presId="urn:microsoft.com/office/officeart/2018/5/layout/IconCircleLabelList"/>
    <dgm:cxn modelId="{D49E9244-FAC5-40EE-82F2-D6AF05AA772D}" srcId="{4BC78952-429B-49D5-9354-A035AF907AF9}" destId="{84D64368-9A18-49D4-B9DF-3E3DBC96B96D}" srcOrd="1" destOrd="0" parTransId="{8AB7C6D2-6628-4ED2-86F6-5ABCE973F095}" sibTransId="{69CF0AA6-A711-4C29-8760-383FF6827AF5}"/>
    <dgm:cxn modelId="{FD6F1B48-F674-448D-80E6-462D98EDC787}" srcId="{4BC78952-429B-49D5-9354-A035AF907AF9}" destId="{80971DCC-F54D-4D90-83D0-D1984797EB16}" srcOrd="3" destOrd="0" parTransId="{2E843D82-8979-489E-B4D4-05D8BE652B41}" sibTransId="{63F2CB6E-5C9E-4DD1-A147-F4EB97981D73}"/>
    <dgm:cxn modelId="{73ABB284-9735-41DE-BE02-B1F2EEADB7F2}" type="presOf" srcId="{80971DCC-F54D-4D90-83D0-D1984797EB16}" destId="{98353C3D-67AF-494A-BFA2-9049F20122CE}" srcOrd="0" destOrd="0" presId="urn:microsoft.com/office/officeart/2018/5/layout/IconCircleLabelList"/>
    <dgm:cxn modelId="{13C866C1-4951-4BD9-ACD1-EBBEC3C50DA5}" type="presOf" srcId="{4BC78952-429B-49D5-9354-A035AF907AF9}" destId="{6FB25E8B-295C-4DAC-8A80-4D4FF737F8A3}" srcOrd="0" destOrd="0" presId="urn:microsoft.com/office/officeart/2018/5/layout/IconCircleLabelList"/>
    <dgm:cxn modelId="{E49AF8C3-722E-4DD7-BFAB-F5992497D314}" srcId="{4BC78952-429B-49D5-9354-A035AF907AF9}" destId="{5E4315BB-38C3-4CCB-9C31-23355BF90490}" srcOrd="2" destOrd="0" parTransId="{EE769A37-54D9-4034-A86B-3F4236A239D0}" sibTransId="{3E0F5E9C-49C9-47FA-B173-A72C7D86632B}"/>
    <dgm:cxn modelId="{2B839CD3-7E89-495B-AB5D-B141A3ECF92B}" type="presOf" srcId="{AFCACB9B-ADD5-428E-BF01-B880D5F47142}" destId="{CABF318F-B16E-4D9F-A044-33D1D06018C3}" srcOrd="0" destOrd="0" presId="urn:microsoft.com/office/officeart/2018/5/layout/IconCircleLabelList"/>
    <dgm:cxn modelId="{EADD612F-01A7-417C-9151-EEDEAC706E83}" type="presParOf" srcId="{6FB25E8B-295C-4DAC-8A80-4D4FF737F8A3}" destId="{7FAF0274-3700-4EF7-BAD5-B11018A5FBDA}" srcOrd="0" destOrd="0" presId="urn:microsoft.com/office/officeart/2018/5/layout/IconCircleLabelList"/>
    <dgm:cxn modelId="{7F1CD28C-310B-4C5A-BE27-7F7F58922EE5}" type="presParOf" srcId="{7FAF0274-3700-4EF7-BAD5-B11018A5FBDA}" destId="{0729DFF7-181A-4195-88F4-E8AF124F560E}" srcOrd="0" destOrd="0" presId="urn:microsoft.com/office/officeart/2018/5/layout/IconCircleLabelList"/>
    <dgm:cxn modelId="{5B39FFE4-A58C-4D9A-B43A-F370CD9C056C}" type="presParOf" srcId="{7FAF0274-3700-4EF7-BAD5-B11018A5FBDA}" destId="{6970AEB9-2EE0-45B8-83DE-9CB0277EC958}" srcOrd="1" destOrd="0" presId="urn:microsoft.com/office/officeart/2018/5/layout/IconCircleLabelList"/>
    <dgm:cxn modelId="{E78AD9F1-C7F6-4843-9F10-02C97D43BDBD}" type="presParOf" srcId="{7FAF0274-3700-4EF7-BAD5-B11018A5FBDA}" destId="{5C39EF12-291F-4CBF-9377-FC99524AB80E}" srcOrd="2" destOrd="0" presId="urn:microsoft.com/office/officeart/2018/5/layout/IconCircleLabelList"/>
    <dgm:cxn modelId="{03FF1B70-BD76-40AF-A7F5-8B586B9449CD}" type="presParOf" srcId="{7FAF0274-3700-4EF7-BAD5-B11018A5FBDA}" destId="{CABF318F-B16E-4D9F-A044-33D1D06018C3}" srcOrd="3" destOrd="0" presId="urn:microsoft.com/office/officeart/2018/5/layout/IconCircleLabelList"/>
    <dgm:cxn modelId="{FD3D86EA-1D35-4C2A-AB65-1BD3BE428F78}" type="presParOf" srcId="{6FB25E8B-295C-4DAC-8A80-4D4FF737F8A3}" destId="{E6C5F04D-8AE7-4346-9A96-B478DF13079F}" srcOrd="1" destOrd="0" presId="urn:microsoft.com/office/officeart/2018/5/layout/IconCircleLabelList"/>
    <dgm:cxn modelId="{51A12DB6-8E0E-4BB7-A241-4BBAA235E65F}" type="presParOf" srcId="{6FB25E8B-295C-4DAC-8A80-4D4FF737F8A3}" destId="{7D52477F-F518-48BD-856D-37F50BF5B686}" srcOrd="2" destOrd="0" presId="urn:microsoft.com/office/officeart/2018/5/layout/IconCircleLabelList"/>
    <dgm:cxn modelId="{31013DAB-D8D8-4471-874F-9362A8E083FB}" type="presParOf" srcId="{7D52477F-F518-48BD-856D-37F50BF5B686}" destId="{21C8830C-1BD1-494C-BEFC-06F9944E926F}" srcOrd="0" destOrd="0" presId="urn:microsoft.com/office/officeart/2018/5/layout/IconCircleLabelList"/>
    <dgm:cxn modelId="{73ED844D-614C-4FA7-8EA7-A5C9D71A17D5}" type="presParOf" srcId="{7D52477F-F518-48BD-856D-37F50BF5B686}" destId="{FE077E21-BB15-4F69-ADFB-27E95E99B2E0}" srcOrd="1" destOrd="0" presId="urn:microsoft.com/office/officeart/2018/5/layout/IconCircleLabelList"/>
    <dgm:cxn modelId="{BEE9083A-69CA-4CE3-B08F-0D88E694C750}" type="presParOf" srcId="{7D52477F-F518-48BD-856D-37F50BF5B686}" destId="{CA3D2396-BF39-4E6A-BAB4-34B83F4F8808}" srcOrd="2" destOrd="0" presId="urn:microsoft.com/office/officeart/2018/5/layout/IconCircleLabelList"/>
    <dgm:cxn modelId="{06326D32-B2AF-4728-B31C-51D3E9704CF9}" type="presParOf" srcId="{7D52477F-F518-48BD-856D-37F50BF5B686}" destId="{3829D906-077C-426C-85AE-96A30E9C6672}" srcOrd="3" destOrd="0" presId="urn:microsoft.com/office/officeart/2018/5/layout/IconCircleLabelList"/>
    <dgm:cxn modelId="{FF02BCF6-20C4-42B3-8497-8A2131D796BF}" type="presParOf" srcId="{6FB25E8B-295C-4DAC-8A80-4D4FF737F8A3}" destId="{35B7217F-FD3C-41AA-B3FC-60411A301040}" srcOrd="3" destOrd="0" presId="urn:microsoft.com/office/officeart/2018/5/layout/IconCircleLabelList"/>
    <dgm:cxn modelId="{1ABDFFA8-726E-4C80-A03A-98B60B711F8A}" type="presParOf" srcId="{6FB25E8B-295C-4DAC-8A80-4D4FF737F8A3}" destId="{2F12CDE2-13E5-47EC-BCDC-F6A4349DBB4E}" srcOrd="4" destOrd="0" presId="urn:microsoft.com/office/officeart/2018/5/layout/IconCircleLabelList"/>
    <dgm:cxn modelId="{6D2826F1-D54B-46F0-82B2-1DCA6921D91B}" type="presParOf" srcId="{2F12CDE2-13E5-47EC-BCDC-F6A4349DBB4E}" destId="{38143665-791A-441D-9A48-D99374D32AFA}" srcOrd="0" destOrd="0" presId="urn:microsoft.com/office/officeart/2018/5/layout/IconCircleLabelList"/>
    <dgm:cxn modelId="{FFD24D08-5F49-42E9-B436-6EA9D8A3094D}" type="presParOf" srcId="{2F12CDE2-13E5-47EC-BCDC-F6A4349DBB4E}" destId="{1DF17F17-BE31-4DD2-B8D4-55CDF13EDEB2}" srcOrd="1" destOrd="0" presId="urn:microsoft.com/office/officeart/2018/5/layout/IconCircleLabelList"/>
    <dgm:cxn modelId="{2268E8E9-9672-40C3-A3D3-310418E698BD}" type="presParOf" srcId="{2F12CDE2-13E5-47EC-BCDC-F6A4349DBB4E}" destId="{ECE579BE-567D-4B19-B467-35035200A165}" srcOrd="2" destOrd="0" presId="urn:microsoft.com/office/officeart/2018/5/layout/IconCircleLabelList"/>
    <dgm:cxn modelId="{D40A9809-CEA4-4492-8F61-5342C3DC9840}" type="presParOf" srcId="{2F12CDE2-13E5-47EC-BCDC-F6A4349DBB4E}" destId="{679CF661-26B6-4DA5-AEB7-C4D0BAABBE2B}" srcOrd="3" destOrd="0" presId="urn:microsoft.com/office/officeart/2018/5/layout/IconCircleLabelList"/>
    <dgm:cxn modelId="{4CA3275F-455C-4918-8FDE-7BF09265D652}" type="presParOf" srcId="{6FB25E8B-295C-4DAC-8A80-4D4FF737F8A3}" destId="{B8A75070-33C0-44CB-9754-A9F8CD2B8640}" srcOrd="5" destOrd="0" presId="urn:microsoft.com/office/officeart/2018/5/layout/IconCircleLabelList"/>
    <dgm:cxn modelId="{7BB37403-6A78-4CDE-AA1A-9BF7C06AAF8F}" type="presParOf" srcId="{6FB25E8B-295C-4DAC-8A80-4D4FF737F8A3}" destId="{BD91211A-74B0-49E1-AE30-BFE72A72E196}" srcOrd="6" destOrd="0" presId="urn:microsoft.com/office/officeart/2018/5/layout/IconCircleLabelList"/>
    <dgm:cxn modelId="{6354177F-B661-4B59-AF47-5B61EA20501E}" type="presParOf" srcId="{BD91211A-74B0-49E1-AE30-BFE72A72E196}" destId="{7189FD7C-EBC3-4B0B-887C-A02E9EB5BA99}" srcOrd="0" destOrd="0" presId="urn:microsoft.com/office/officeart/2018/5/layout/IconCircleLabelList"/>
    <dgm:cxn modelId="{A9EDD291-6EB9-4C44-94EE-182E744F27AE}" type="presParOf" srcId="{BD91211A-74B0-49E1-AE30-BFE72A72E196}" destId="{1BAF731D-1919-47A7-A00A-739D2C9385E1}" srcOrd="1" destOrd="0" presId="urn:microsoft.com/office/officeart/2018/5/layout/IconCircleLabelList"/>
    <dgm:cxn modelId="{D850A857-95C6-4013-B5A3-A5DAD0AC36D6}" type="presParOf" srcId="{BD91211A-74B0-49E1-AE30-BFE72A72E196}" destId="{6737E52D-3E4E-4CD1-8170-41DD300F1619}" srcOrd="2" destOrd="0" presId="urn:microsoft.com/office/officeart/2018/5/layout/IconCircleLabelList"/>
    <dgm:cxn modelId="{591EC7A2-6012-406F-BCA2-DD98B53EB4E1}" type="presParOf" srcId="{BD91211A-74B0-49E1-AE30-BFE72A72E196}" destId="{98353C3D-67AF-494A-BFA2-9049F20122C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23D753-0BDE-4D36-8D96-E75DABA218F2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6BF323-CB36-4E8E-B39D-146D0468828E}">
      <dgm:prSet/>
      <dgm:spPr/>
      <dgm:t>
        <a:bodyPr/>
        <a:lstStyle/>
        <a:p>
          <a:pPr>
            <a:defRPr cap="all"/>
          </a:pPr>
          <a:r>
            <a:rPr lang="es-CO"/>
            <a:t>Recolección de información</a:t>
          </a:r>
          <a:endParaRPr lang="en-US"/>
        </a:p>
      </dgm:t>
    </dgm:pt>
    <dgm:pt modelId="{E6071547-E0BC-4294-ADC9-B7DFCC49ADF9}" type="parTrans" cxnId="{DEC29201-BF5D-4CFB-A669-9C2F997C6344}">
      <dgm:prSet/>
      <dgm:spPr/>
      <dgm:t>
        <a:bodyPr/>
        <a:lstStyle/>
        <a:p>
          <a:endParaRPr lang="en-US"/>
        </a:p>
      </dgm:t>
    </dgm:pt>
    <dgm:pt modelId="{813C83DE-8975-4B54-816B-86DAE510ABB5}" type="sibTrans" cxnId="{DEC29201-BF5D-4CFB-A669-9C2F997C6344}">
      <dgm:prSet/>
      <dgm:spPr/>
      <dgm:t>
        <a:bodyPr/>
        <a:lstStyle/>
        <a:p>
          <a:endParaRPr lang="en-US"/>
        </a:p>
      </dgm:t>
    </dgm:pt>
    <dgm:pt modelId="{0825BF9B-B5C9-499D-9121-D57758DD633F}">
      <dgm:prSet/>
      <dgm:spPr/>
      <dgm:t>
        <a:bodyPr/>
        <a:lstStyle/>
        <a:p>
          <a:pPr>
            <a:defRPr cap="all"/>
          </a:pPr>
          <a:r>
            <a:rPr lang="es-CO"/>
            <a:t>Soluciones creativas</a:t>
          </a:r>
          <a:endParaRPr lang="en-US"/>
        </a:p>
      </dgm:t>
    </dgm:pt>
    <dgm:pt modelId="{57396A92-B8DE-4251-A696-B22AB0514850}" type="parTrans" cxnId="{F4D09242-5650-42E2-ACBB-B4FF1FA34014}">
      <dgm:prSet/>
      <dgm:spPr/>
      <dgm:t>
        <a:bodyPr/>
        <a:lstStyle/>
        <a:p>
          <a:endParaRPr lang="en-US"/>
        </a:p>
      </dgm:t>
    </dgm:pt>
    <dgm:pt modelId="{4A2B43AC-AF28-4D15-A541-5AFC27E9E5E2}" type="sibTrans" cxnId="{F4D09242-5650-42E2-ACBB-B4FF1FA34014}">
      <dgm:prSet/>
      <dgm:spPr/>
      <dgm:t>
        <a:bodyPr/>
        <a:lstStyle/>
        <a:p>
          <a:endParaRPr lang="en-US"/>
        </a:p>
      </dgm:t>
    </dgm:pt>
    <dgm:pt modelId="{2E489760-182E-4C98-BD9A-B0DFE42472C2}">
      <dgm:prSet/>
      <dgm:spPr/>
      <dgm:t>
        <a:bodyPr/>
        <a:lstStyle/>
        <a:p>
          <a:pPr>
            <a:defRPr cap="all"/>
          </a:pPr>
          <a:r>
            <a:rPr lang="es-CO"/>
            <a:t>Diseños preliminares</a:t>
          </a:r>
          <a:endParaRPr lang="en-US"/>
        </a:p>
      </dgm:t>
    </dgm:pt>
    <dgm:pt modelId="{FF0A2E60-1E3D-4758-AE52-48081890BE99}" type="parTrans" cxnId="{E59E3CDB-9CEE-4AEC-ADC3-EE5E5453D932}">
      <dgm:prSet/>
      <dgm:spPr/>
      <dgm:t>
        <a:bodyPr/>
        <a:lstStyle/>
        <a:p>
          <a:endParaRPr lang="en-US"/>
        </a:p>
      </dgm:t>
    </dgm:pt>
    <dgm:pt modelId="{F60258AC-021C-4BDD-9934-F9BEC7D95234}" type="sibTrans" cxnId="{E59E3CDB-9CEE-4AEC-ADC3-EE5E5453D932}">
      <dgm:prSet/>
      <dgm:spPr/>
      <dgm:t>
        <a:bodyPr/>
        <a:lstStyle/>
        <a:p>
          <a:endParaRPr lang="en-US"/>
        </a:p>
      </dgm:t>
    </dgm:pt>
    <dgm:pt modelId="{BBABCF26-2676-489D-8D27-25CBE7AE6CF0}">
      <dgm:prSet/>
      <dgm:spPr/>
      <dgm:t>
        <a:bodyPr/>
        <a:lstStyle/>
        <a:p>
          <a:pPr>
            <a:defRPr cap="all"/>
          </a:pPr>
          <a:r>
            <a:rPr lang="es-CO"/>
            <a:t>Evaluación de ideas</a:t>
          </a:r>
          <a:endParaRPr lang="en-US"/>
        </a:p>
      </dgm:t>
    </dgm:pt>
    <dgm:pt modelId="{12788A85-EC59-413F-AC7C-DFB8323A395D}" type="parTrans" cxnId="{2F99337A-DE05-44FF-801E-1FAA2C06B349}">
      <dgm:prSet/>
      <dgm:spPr/>
      <dgm:t>
        <a:bodyPr/>
        <a:lstStyle/>
        <a:p>
          <a:endParaRPr lang="en-US"/>
        </a:p>
      </dgm:t>
    </dgm:pt>
    <dgm:pt modelId="{B7037CE8-73FD-4263-89C1-96087C05E65B}" type="sibTrans" cxnId="{2F99337A-DE05-44FF-801E-1FAA2C06B349}">
      <dgm:prSet/>
      <dgm:spPr/>
      <dgm:t>
        <a:bodyPr/>
        <a:lstStyle/>
        <a:p>
          <a:endParaRPr lang="en-US"/>
        </a:p>
      </dgm:t>
    </dgm:pt>
    <dgm:pt modelId="{0BA7D781-0469-4F47-962F-8B30FB329DB1}" type="pres">
      <dgm:prSet presAssocID="{2423D753-0BDE-4D36-8D96-E75DABA218F2}" presName="root" presStyleCnt="0">
        <dgm:presLayoutVars>
          <dgm:dir/>
          <dgm:resizeHandles val="exact"/>
        </dgm:presLayoutVars>
      </dgm:prSet>
      <dgm:spPr/>
    </dgm:pt>
    <dgm:pt modelId="{0669F995-ACC5-4C58-87B8-8254F8BB2E34}" type="pres">
      <dgm:prSet presAssocID="{A16BF323-CB36-4E8E-B39D-146D0468828E}" presName="compNode" presStyleCnt="0"/>
      <dgm:spPr/>
    </dgm:pt>
    <dgm:pt modelId="{43BA0B51-A2FF-4844-BFFB-998506DABBD4}" type="pres">
      <dgm:prSet presAssocID="{A16BF323-CB36-4E8E-B39D-146D0468828E}" presName="iconBgRect" presStyleLbl="bgShp" presStyleIdx="0" presStyleCnt="4"/>
      <dgm:spPr/>
    </dgm:pt>
    <dgm:pt modelId="{DBAA7199-13DC-4198-926B-64246200D2D4}" type="pres">
      <dgm:prSet presAssocID="{A16BF323-CB36-4E8E-B39D-146D0468828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 "/>
        </a:ext>
      </dgm:extLst>
    </dgm:pt>
    <dgm:pt modelId="{7DDB8D21-D2D8-456D-8CD4-F1283BA5FB72}" type="pres">
      <dgm:prSet presAssocID="{A16BF323-CB36-4E8E-B39D-146D0468828E}" presName="spaceRect" presStyleCnt="0"/>
      <dgm:spPr/>
    </dgm:pt>
    <dgm:pt modelId="{966F196A-6BAD-4190-8A24-1C8521827225}" type="pres">
      <dgm:prSet presAssocID="{A16BF323-CB36-4E8E-B39D-146D0468828E}" presName="textRect" presStyleLbl="revTx" presStyleIdx="0" presStyleCnt="4">
        <dgm:presLayoutVars>
          <dgm:chMax val="1"/>
          <dgm:chPref val="1"/>
        </dgm:presLayoutVars>
      </dgm:prSet>
      <dgm:spPr/>
    </dgm:pt>
    <dgm:pt modelId="{2FB12F60-3A44-4886-80F5-33045CAE847F}" type="pres">
      <dgm:prSet presAssocID="{813C83DE-8975-4B54-816B-86DAE510ABB5}" presName="sibTrans" presStyleCnt="0"/>
      <dgm:spPr/>
    </dgm:pt>
    <dgm:pt modelId="{EEFFA637-BEBF-4C84-A3EE-AF297588CE5E}" type="pres">
      <dgm:prSet presAssocID="{0825BF9B-B5C9-499D-9121-D57758DD633F}" presName="compNode" presStyleCnt="0"/>
      <dgm:spPr/>
    </dgm:pt>
    <dgm:pt modelId="{6A91582A-B8F0-4A28-BB87-44145C019D10}" type="pres">
      <dgm:prSet presAssocID="{0825BF9B-B5C9-499D-9121-D57758DD633F}" presName="iconBgRect" presStyleLbl="bgShp" presStyleIdx="1" presStyleCnt="4"/>
      <dgm:spPr/>
    </dgm:pt>
    <dgm:pt modelId="{4218918A-1FB0-446A-A6BC-C2E4A8BFFA83}" type="pres">
      <dgm:prSet presAssocID="{0825BF9B-B5C9-499D-9121-D57758DD633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5FFDEE91-9814-4225-90E6-ABCD85F3478C}" type="pres">
      <dgm:prSet presAssocID="{0825BF9B-B5C9-499D-9121-D57758DD633F}" presName="spaceRect" presStyleCnt="0"/>
      <dgm:spPr/>
    </dgm:pt>
    <dgm:pt modelId="{B8F594E5-9FF3-474D-A27A-5F8F763597BF}" type="pres">
      <dgm:prSet presAssocID="{0825BF9B-B5C9-499D-9121-D57758DD633F}" presName="textRect" presStyleLbl="revTx" presStyleIdx="1" presStyleCnt="4">
        <dgm:presLayoutVars>
          <dgm:chMax val="1"/>
          <dgm:chPref val="1"/>
        </dgm:presLayoutVars>
      </dgm:prSet>
      <dgm:spPr/>
    </dgm:pt>
    <dgm:pt modelId="{FF7FC15A-63ED-46D7-91FB-803D27475AEC}" type="pres">
      <dgm:prSet presAssocID="{4A2B43AC-AF28-4D15-A541-5AFC27E9E5E2}" presName="sibTrans" presStyleCnt="0"/>
      <dgm:spPr/>
    </dgm:pt>
    <dgm:pt modelId="{D357ED48-18ED-4692-BF0E-35229BFDC71B}" type="pres">
      <dgm:prSet presAssocID="{2E489760-182E-4C98-BD9A-B0DFE42472C2}" presName="compNode" presStyleCnt="0"/>
      <dgm:spPr/>
    </dgm:pt>
    <dgm:pt modelId="{767C4B38-03D4-4440-9FB1-530BF242FF23}" type="pres">
      <dgm:prSet presAssocID="{2E489760-182E-4C98-BD9A-B0DFE42472C2}" presName="iconBgRect" presStyleLbl="bgShp" presStyleIdx="2" presStyleCnt="4"/>
      <dgm:spPr/>
    </dgm:pt>
    <dgm:pt modelId="{61B17B8B-8844-45C9-AF5B-C50814C28536}" type="pres">
      <dgm:prSet presAssocID="{2E489760-182E-4C98-BD9A-B0DFE42472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678A18-C345-465B-A204-3D74C512E2A2}" type="pres">
      <dgm:prSet presAssocID="{2E489760-182E-4C98-BD9A-B0DFE42472C2}" presName="spaceRect" presStyleCnt="0"/>
      <dgm:spPr/>
    </dgm:pt>
    <dgm:pt modelId="{F86AAFD6-62EF-495F-B664-C7047F6F1EFA}" type="pres">
      <dgm:prSet presAssocID="{2E489760-182E-4C98-BD9A-B0DFE42472C2}" presName="textRect" presStyleLbl="revTx" presStyleIdx="2" presStyleCnt="4">
        <dgm:presLayoutVars>
          <dgm:chMax val="1"/>
          <dgm:chPref val="1"/>
        </dgm:presLayoutVars>
      </dgm:prSet>
      <dgm:spPr/>
    </dgm:pt>
    <dgm:pt modelId="{1AA00B38-F9D9-4369-9098-D70B58C3CDBE}" type="pres">
      <dgm:prSet presAssocID="{F60258AC-021C-4BDD-9934-F9BEC7D95234}" presName="sibTrans" presStyleCnt="0"/>
      <dgm:spPr/>
    </dgm:pt>
    <dgm:pt modelId="{9BBE4F0C-CEC8-4106-B469-6B69442620E7}" type="pres">
      <dgm:prSet presAssocID="{BBABCF26-2676-489D-8D27-25CBE7AE6CF0}" presName="compNode" presStyleCnt="0"/>
      <dgm:spPr/>
    </dgm:pt>
    <dgm:pt modelId="{21224EA1-C642-4F75-AD38-577608B7741B}" type="pres">
      <dgm:prSet presAssocID="{BBABCF26-2676-489D-8D27-25CBE7AE6CF0}" presName="iconBgRect" presStyleLbl="bgShp" presStyleIdx="3" presStyleCnt="4"/>
      <dgm:spPr/>
    </dgm:pt>
    <dgm:pt modelId="{A99FA1B4-6B46-484B-B51F-8667E4B4B441}" type="pres">
      <dgm:prSet presAssocID="{BBABCF26-2676-489D-8D27-25CBE7AE6C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B86483-A56D-46A0-86EF-2D2F71B86BE0}" type="pres">
      <dgm:prSet presAssocID="{BBABCF26-2676-489D-8D27-25CBE7AE6CF0}" presName="spaceRect" presStyleCnt="0"/>
      <dgm:spPr/>
    </dgm:pt>
    <dgm:pt modelId="{1B624482-B071-41AD-99FC-C31C9154EEA5}" type="pres">
      <dgm:prSet presAssocID="{BBABCF26-2676-489D-8D27-25CBE7AE6C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C29201-BF5D-4CFB-A669-9C2F997C6344}" srcId="{2423D753-0BDE-4D36-8D96-E75DABA218F2}" destId="{A16BF323-CB36-4E8E-B39D-146D0468828E}" srcOrd="0" destOrd="0" parTransId="{E6071547-E0BC-4294-ADC9-B7DFCC49ADF9}" sibTransId="{813C83DE-8975-4B54-816B-86DAE510ABB5}"/>
    <dgm:cxn modelId="{DD1CAB29-613E-4777-BFB6-2A50BD6D8F02}" type="presOf" srcId="{0825BF9B-B5C9-499D-9121-D57758DD633F}" destId="{B8F594E5-9FF3-474D-A27A-5F8F763597BF}" srcOrd="0" destOrd="0" presId="urn:microsoft.com/office/officeart/2018/5/layout/IconCircleLabelList"/>
    <dgm:cxn modelId="{F4D09242-5650-42E2-ACBB-B4FF1FA34014}" srcId="{2423D753-0BDE-4D36-8D96-E75DABA218F2}" destId="{0825BF9B-B5C9-499D-9121-D57758DD633F}" srcOrd="1" destOrd="0" parTransId="{57396A92-B8DE-4251-A696-B22AB0514850}" sibTransId="{4A2B43AC-AF28-4D15-A541-5AFC27E9E5E2}"/>
    <dgm:cxn modelId="{2F99337A-DE05-44FF-801E-1FAA2C06B349}" srcId="{2423D753-0BDE-4D36-8D96-E75DABA218F2}" destId="{BBABCF26-2676-489D-8D27-25CBE7AE6CF0}" srcOrd="3" destOrd="0" parTransId="{12788A85-EC59-413F-AC7C-DFB8323A395D}" sibTransId="{B7037CE8-73FD-4263-89C1-96087C05E65B}"/>
    <dgm:cxn modelId="{74832D7D-891C-4C70-8C2E-201E24E99785}" type="presOf" srcId="{2423D753-0BDE-4D36-8D96-E75DABA218F2}" destId="{0BA7D781-0469-4F47-962F-8B30FB329DB1}" srcOrd="0" destOrd="0" presId="urn:microsoft.com/office/officeart/2018/5/layout/IconCircleLabelList"/>
    <dgm:cxn modelId="{3B1C26B8-633B-4E0C-B1E1-319CBD7B1312}" type="presOf" srcId="{BBABCF26-2676-489D-8D27-25CBE7AE6CF0}" destId="{1B624482-B071-41AD-99FC-C31C9154EEA5}" srcOrd="0" destOrd="0" presId="urn:microsoft.com/office/officeart/2018/5/layout/IconCircleLabelList"/>
    <dgm:cxn modelId="{E59E3CDB-9CEE-4AEC-ADC3-EE5E5453D932}" srcId="{2423D753-0BDE-4D36-8D96-E75DABA218F2}" destId="{2E489760-182E-4C98-BD9A-B0DFE42472C2}" srcOrd="2" destOrd="0" parTransId="{FF0A2E60-1E3D-4758-AE52-48081890BE99}" sibTransId="{F60258AC-021C-4BDD-9934-F9BEC7D95234}"/>
    <dgm:cxn modelId="{5B9377DB-DCE8-43C6-9CF9-AF6D4C057B76}" type="presOf" srcId="{A16BF323-CB36-4E8E-B39D-146D0468828E}" destId="{966F196A-6BAD-4190-8A24-1C8521827225}" srcOrd="0" destOrd="0" presId="urn:microsoft.com/office/officeart/2018/5/layout/IconCircleLabelList"/>
    <dgm:cxn modelId="{2C4DD0EF-A391-48A7-871F-82C352A64CFA}" type="presOf" srcId="{2E489760-182E-4C98-BD9A-B0DFE42472C2}" destId="{F86AAFD6-62EF-495F-B664-C7047F6F1EFA}" srcOrd="0" destOrd="0" presId="urn:microsoft.com/office/officeart/2018/5/layout/IconCircleLabelList"/>
    <dgm:cxn modelId="{8E0C8471-2E61-42B8-BDFA-B248CDD38474}" type="presParOf" srcId="{0BA7D781-0469-4F47-962F-8B30FB329DB1}" destId="{0669F995-ACC5-4C58-87B8-8254F8BB2E34}" srcOrd="0" destOrd="0" presId="urn:microsoft.com/office/officeart/2018/5/layout/IconCircleLabelList"/>
    <dgm:cxn modelId="{72D1A7C1-5CB3-4513-AA88-38E03D9A33AA}" type="presParOf" srcId="{0669F995-ACC5-4C58-87B8-8254F8BB2E34}" destId="{43BA0B51-A2FF-4844-BFFB-998506DABBD4}" srcOrd="0" destOrd="0" presId="urn:microsoft.com/office/officeart/2018/5/layout/IconCircleLabelList"/>
    <dgm:cxn modelId="{AD4284F1-1C8C-4CEE-84C9-D7B1BC6C4B7A}" type="presParOf" srcId="{0669F995-ACC5-4C58-87B8-8254F8BB2E34}" destId="{DBAA7199-13DC-4198-926B-64246200D2D4}" srcOrd="1" destOrd="0" presId="urn:microsoft.com/office/officeart/2018/5/layout/IconCircleLabelList"/>
    <dgm:cxn modelId="{E499E2CC-2A73-4465-9E26-3285CA129D1C}" type="presParOf" srcId="{0669F995-ACC5-4C58-87B8-8254F8BB2E34}" destId="{7DDB8D21-D2D8-456D-8CD4-F1283BA5FB72}" srcOrd="2" destOrd="0" presId="urn:microsoft.com/office/officeart/2018/5/layout/IconCircleLabelList"/>
    <dgm:cxn modelId="{177D7918-BDB0-4199-9215-15320B28CAE5}" type="presParOf" srcId="{0669F995-ACC5-4C58-87B8-8254F8BB2E34}" destId="{966F196A-6BAD-4190-8A24-1C8521827225}" srcOrd="3" destOrd="0" presId="urn:microsoft.com/office/officeart/2018/5/layout/IconCircleLabelList"/>
    <dgm:cxn modelId="{D6C87A77-937F-453B-97D9-9846BFCA2A40}" type="presParOf" srcId="{0BA7D781-0469-4F47-962F-8B30FB329DB1}" destId="{2FB12F60-3A44-4886-80F5-33045CAE847F}" srcOrd="1" destOrd="0" presId="urn:microsoft.com/office/officeart/2018/5/layout/IconCircleLabelList"/>
    <dgm:cxn modelId="{F9558C4E-3AAC-4597-B94B-2160D57455AF}" type="presParOf" srcId="{0BA7D781-0469-4F47-962F-8B30FB329DB1}" destId="{EEFFA637-BEBF-4C84-A3EE-AF297588CE5E}" srcOrd="2" destOrd="0" presId="urn:microsoft.com/office/officeart/2018/5/layout/IconCircleLabelList"/>
    <dgm:cxn modelId="{5D324A43-D325-4C50-8312-03A7191A8613}" type="presParOf" srcId="{EEFFA637-BEBF-4C84-A3EE-AF297588CE5E}" destId="{6A91582A-B8F0-4A28-BB87-44145C019D10}" srcOrd="0" destOrd="0" presId="urn:microsoft.com/office/officeart/2018/5/layout/IconCircleLabelList"/>
    <dgm:cxn modelId="{7D2B4906-BF75-425B-824A-63A9181748F5}" type="presParOf" srcId="{EEFFA637-BEBF-4C84-A3EE-AF297588CE5E}" destId="{4218918A-1FB0-446A-A6BC-C2E4A8BFFA83}" srcOrd="1" destOrd="0" presId="urn:microsoft.com/office/officeart/2018/5/layout/IconCircleLabelList"/>
    <dgm:cxn modelId="{FD409968-3786-4A60-9B05-A7E6C9A13D86}" type="presParOf" srcId="{EEFFA637-BEBF-4C84-A3EE-AF297588CE5E}" destId="{5FFDEE91-9814-4225-90E6-ABCD85F3478C}" srcOrd="2" destOrd="0" presId="urn:microsoft.com/office/officeart/2018/5/layout/IconCircleLabelList"/>
    <dgm:cxn modelId="{F2994D14-CCF8-4787-B50B-F78FBD109769}" type="presParOf" srcId="{EEFFA637-BEBF-4C84-A3EE-AF297588CE5E}" destId="{B8F594E5-9FF3-474D-A27A-5F8F763597BF}" srcOrd="3" destOrd="0" presId="urn:microsoft.com/office/officeart/2018/5/layout/IconCircleLabelList"/>
    <dgm:cxn modelId="{3DFA8C39-1233-4382-852A-0CA53B2F4337}" type="presParOf" srcId="{0BA7D781-0469-4F47-962F-8B30FB329DB1}" destId="{FF7FC15A-63ED-46D7-91FB-803D27475AEC}" srcOrd="3" destOrd="0" presId="urn:microsoft.com/office/officeart/2018/5/layout/IconCircleLabelList"/>
    <dgm:cxn modelId="{735A48A4-2DD2-44FC-BAD1-935E05A5C16C}" type="presParOf" srcId="{0BA7D781-0469-4F47-962F-8B30FB329DB1}" destId="{D357ED48-18ED-4692-BF0E-35229BFDC71B}" srcOrd="4" destOrd="0" presId="urn:microsoft.com/office/officeart/2018/5/layout/IconCircleLabelList"/>
    <dgm:cxn modelId="{99B71348-F1DC-4420-913A-1D46DF23AD27}" type="presParOf" srcId="{D357ED48-18ED-4692-BF0E-35229BFDC71B}" destId="{767C4B38-03D4-4440-9FB1-530BF242FF23}" srcOrd="0" destOrd="0" presId="urn:microsoft.com/office/officeart/2018/5/layout/IconCircleLabelList"/>
    <dgm:cxn modelId="{C5EBC301-0968-47C1-8043-28179F0B4CC7}" type="presParOf" srcId="{D357ED48-18ED-4692-BF0E-35229BFDC71B}" destId="{61B17B8B-8844-45C9-AF5B-C50814C28536}" srcOrd="1" destOrd="0" presId="urn:microsoft.com/office/officeart/2018/5/layout/IconCircleLabelList"/>
    <dgm:cxn modelId="{C6B8BDC4-A93B-471B-8771-622EF153F5A1}" type="presParOf" srcId="{D357ED48-18ED-4692-BF0E-35229BFDC71B}" destId="{15678A18-C345-465B-A204-3D74C512E2A2}" srcOrd="2" destOrd="0" presId="urn:microsoft.com/office/officeart/2018/5/layout/IconCircleLabelList"/>
    <dgm:cxn modelId="{02BDACDF-A759-4DE3-B15D-6279D28B34FF}" type="presParOf" srcId="{D357ED48-18ED-4692-BF0E-35229BFDC71B}" destId="{F86AAFD6-62EF-495F-B664-C7047F6F1EFA}" srcOrd="3" destOrd="0" presId="urn:microsoft.com/office/officeart/2018/5/layout/IconCircleLabelList"/>
    <dgm:cxn modelId="{AF36154C-B886-420B-97DB-A68CD09E5C66}" type="presParOf" srcId="{0BA7D781-0469-4F47-962F-8B30FB329DB1}" destId="{1AA00B38-F9D9-4369-9098-D70B58C3CDBE}" srcOrd="5" destOrd="0" presId="urn:microsoft.com/office/officeart/2018/5/layout/IconCircleLabelList"/>
    <dgm:cxn modelId="{D73116CF-D1A8-4285-AA12-3D6D10956B61}" type="presParOf" srcId="{0BA7D781-0469-4F47-962F-8B30FB329DB1}" destId="{9BBE4F0C-CEC8-4106-B469-6B69442620E7}" srcOrd="6" destOrd="0" presId="urn:microsoft.com/office/officeart/2018/5/layout/IconCircleLabelList"/>
    <dgm:cxn modelId="{9FEDE05C-1268-42C8-8A4A-E574C85DBCC8}" type="presParOf" srcId="{9BBE4F0C-CEC8-4106-B469-6B69442620E7}" destId="{21224EA1-C642-4F75-AD38-577608B7741B}" srcOrd="0" destOrd="0" presId="urn:microsoft.com/office/officeart/2018/5/layout/IconCircleLabelList"/>
    <dgm:cxn modelId="{8CED2012-C2B5-4D26-83C4-D6645EBEBD3E}" type="presParOf" srcId="{9BBE4F0C-CEC8-4106-B469-6B69442620E7}" destId="{A99FA1B4-6B46-484B-B51F-8667E4B4B441}" srcOrd="1" destOrd="0" presId="urn:microsoft.com/office/officeart/2018/5/layout/IconCircleLabelList"/>
    <dgm:cxn modelId="{BB714E3C-8D40-4224-B0E5-8A3EA70C2541}" type="presParOf" srcId="{9BBE4F0C-CEC8-4106-B469-6B69442620E7}" destId="{F0B86483-A56D-46A0-86EF-2D2F71B86BE0}" srcOrd="2" destOrd="0" presId="urn:microsoft.com/office/officeart/2018/5/layout/IconCircleLabelList"/>
    <dgm:cxn modelId="{5943DF78-333D-4DF7-9D3E-EFA31BA6A43C}" type="presParOf" srcId="{9BBE4F0C-CEC8-4106-B469-6B69442620E7}" destId="{1B624482-B071-41AD-99FC-C31C9154EEA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9DFF7-181A-4195-88F4-E8AF124F560E}">
      <dsp:nvSpPr>
        <dsp:cNvPr id="0" name=""/>
        <dsp:cNvSpPr/>
      </dsp:nvSpPr>
      <dsp:spPr>
        <a:xfrm>
          <a:off x="1001058" y="573800"/>
          <a:ext cx="1265361" cy="12653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70AEB9-2EE0-45B8-83DE-9CB0277EC958}">
      <dsp:nvSpPr>
        <dsp:cNvPr id="0" name=""/>
        <dsp:cNvSpPr/>
      </dsp:nvSpPr>
      <dsp:spPr>
        <a:xfrm>
          <a:off x="1270725" y="843467"/>
          <a:ext cx="726026" cy="726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BF318F-B16E-4D9F-A044-33D1D06018C3}">
      <dsp:nvSpPr>
        <dsp:cNvPr id="0" name=""/>
        <dsp:cNvSpPr/>
      </dsp:nvSpPr>
      <dsp:spPr>
        <a:xfrm>
          <a:off x="596557" y="2233290"/>
          <a:ext cx="207436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kern="1200"/>
            <a:t>Convertir la información utilizada en datos útiles, mediante un análisis que busque predicción de comportamiento en los datos.</a:t>
          </a:r>
          <a:endParaRPr lang="en-US" sz="1100" kern="1200"/>
        </a:p>
      </dsp:txBody>
      <dsp:txXfrm>
        <a:off x="596557" y="2233290"/>
        <a:ext cx="2074362" cy="900000"/>
      </dsp:txXfrm>
    </dsp:sp>
    <dsp:sp modelId="{21C8830C-1BD1-494C-BEFC-06F9944E926F}">
      <dsp:nvSpPr>
        <dsp:cNvPr id="0" name=""/>
        <dsp:cNvSpPr/>
      </dsp:nvSpPr>
      <dsp:spPr>
        <a:xfrm>
          <a:off x="3438434" y="573800"/>
          <a:ext cx="1265361" cy="126536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077E21-BB15-4F69-ADFB-27E95E99B2E0}">
      <dsp:nvSpPr>
        <dsp:cNvPr id="0" name=""/>
        <dsp:cNvSpPr/>
      </dsp:nvSpPr>
      <dsp:spPr>
        <a:xfrm>
          <a:off x="3708101" y="843467"/>
          <a:ext cx="726026" cy="726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29D906-077C-426C-85AE-96A30E9C6672}">
      <dsp:nvSpPr>
        <dsp:cNvPr id="0" name=""/>
        <dsp:cNvSpPr/>
      </dsp:nvSpPr>
      <dsp:spPr>
        <a:xfrm>
          <a:off x="3033934" y="2233290"/>
          <a:ext cx="207436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kern="1200"/>
            <a:t>Realizar predicciones de compras futuras basadas en el comportamiento de un cliente.</a:t>
          </a:r>
          <a:endParaRPr lang="en-US" sz="1100" kern="1200"/>
        </a:p>
      </dsp:txBody>
      <dsp:txXfrm>
        <a:off x="3033934" y="2233290"/>
        <a:ext cx="2074362" cy="900000"/>
      </dsp:txXfrm>
    </dsp:sp>
    <dsp:sp modelId="{38143665-791A-441D-9A48-D99374D32AFA}">
      <dsp:nvSpPr>
        <dsp:cNvPr id="0" name=""/>
        <dsp:cNvSpPr/>
      </dsp:nvSpPr>
      <dsp:spPr>
        <a:xfrm>
          <a:off x="5875810" y="573800"/>
          <a:ext cx="1265361" cy="126536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F17F17-BE31-4DD2-B8D4-55CDF13EDEB2}">
      <dsp:nvSpPr>
        <dsp:cNvPr id="0" name=""/>
        <dsp:cNvSpPr/>
      </dsp:nvSpPr>
      <dsp:spPr>
        <a:xfrm>
          <a:off x="6145478" y="843467"/>
          <a:ext cx="726026" cy="726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9CF661-26B6-4DA5-AEB7-C4D0BAABBE2B}">
      <dsp:nvSpPr>
        <dsp:cNvPr id="0" name=""/>
        <dsp:cNvSpPr/>
      </dsp:nvSpPr>
      <dsp:spPr>
        <a:xfrm>
          <a:off x="5471310" y="2233290"/>
          <a:ext cx="207436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kern="1200"/>
            <a:t>Mostrar comportamiento temporal de los datos.</a:t>
          </a:r>
          <a:endParaRPr lang="en-US" sz="1100" kern="1200"/>
        </a:p>
      </dsp:txBody>
      <dsp:txXfrm>
        <a:off x="5471310" y="2233290"/>
        <a:ext cx="2074362" cy="900000"/>
      </dsp:txXfrm>
    </dsp:sp>
    <dsp:sp modelId="{7189FD7C-EBC3-4B0B-887C-A02E9EB5BA99}">
      <dsp:nvSpPr>
        <dsp:cNvPr id="0" name=""/>
        <dsp:cNvSpPr/>
      </dsp:nvSpPr>
      <dsp:spPr>
        <a:xfrm>
          <a:off x="8313187" y="573800"/>
          <a:ext cx="1265361" cy="12653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AF731D-1919-47A7-A00A-739D2C9385E1}">
      <dsp:nvSpPr>
        <dsp:cNvPr id="0" name=""/>
        <dsp:cNvSpPr/>
      </dsp:nvSpPr>
      <dsp:spPr>
        <a:xfrm>
          <a:off x="8582854" y="843467"/>
          <a:ext cx="726026" cy="7260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353C3D-67AF-494A-BFA2-9049F20122CE}">
      <dsp:nvSpPr>
        <dsp:cNvPr id="0" name=""/>
        <dsp:cNvSpPr/>
      </dsp:nvSpPr>
      <dsp:spPr>
        <a:xfrm>
          <a:off x="7908686" y="2233290"/>
          <a:ext cx="207436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100" kern="1200"/>
            <a:t>Generar reportes de resultados con los análisis y predicciones realizados.</a:t>
          </a:r>
          <a:endParaRPr lang="en-US" sz="1100" kern="1200"/>
        </a:p>
      </dsp:txBody>
      <dsp:txXfrm>
        <a:off x="7908686" y="2233290"/>
        <a:ext cx="2074362" cy="90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A0B51-A2FF-4844-BFFB-998506DABBD4}">
      <dsp:nvSpPr>
        <dsp:cNvPr id="0" name=""/>
        <dsp:cNvSpPr/>
      </dsp:nvSpPr>
      <dsp:spPr>
        <a:xfrm>
          <a:off x="999731" y="898027"/>
          <a:ext cx="1265303" cy="1265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AA7199-13DC-4198-926B-64246200D2D4}">
      <dsp:nvSpPr>
        <dsp:cNvPr id="0" name=""/>
        <dsp:cNvSpPr/>
      </dsp:nvSpPr>
      <dsp:spPr>
        <a:xfrm>
          <a:off x="1269385" y="1167681"/>
          <a:ext cx="725993" cy="725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6F196A-6BAD-4190-8A24-1C8521827225}">
      <dsp:nvSpPr>
        <dsp:cNvPr id="0" name=""/>
        <dsp:cNvSpPr/>
      </dsp:nvSpPr>
      <dsp:spPr>
        <a:xfrm>
          <a:off x="595248" y="2557440"/>
          <a:ext cx="20742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800" kern="1200"/>
            <a:t>Recolección de información</a:t>
          </a:r>
          <a:endParaRPr lang="en-US" sz="1800" kern="1200"/>
        </a:p>
      </dsp:txBody>
      <dsp:txXfrm>
        <a:off x="595248" y="2557440"/>
        <a:ext cx="2074267" cy="720000"/>
      </dsp:txXfrm>
    </dsp:sp>
    <dsp:sp modelId="{6A91582A-B8F0-4A28-BB87-44145C019D10}">
      <dsp:nvSpPr>
        <dsp:cNvPr id="0" name=""/>
        <dsp:cNvSpPr/>
      </dsp:nvSpPr>
      <dsp:spPr>
        <a:xfrm>
          <a:off x="3436995" y="898027"/>
          <a:ext cx="1265303" cy="126530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18918A-1FB0-446A-A6BC-C2E4A8BFFA83}">
      <dsp:nvSpPr>
        <dsp:cNvPr id="0" name=""/>
        <dsp:cNvSpPr/>
      </dsp:nvSpPr>
      <dsp:spPr>
        <a:xfrm>
          <a:off x="3706650" y="1167681"/>
          <a:ext cx="725993" cy="725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F594E5-9FF3-474D-A27A-5F8F763597BF}">
      <dsp:nvSpPr>
        <dsp:cNvPr id="0" name=""/>
        <dsp:cNvSpPr/>
      </dsp:nvSpPr>
      <dsp:spPr>
        <a:xfrm>
          <a:off x="3032513" y="2557440"/>
          <a:ext cx="20742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800" kern="1200"/>
            <a:t>Soluciones creativas</a:t>
          </a:r>
          <a:endParaRPr lang="en-US" sz="1800" kern="1200"/>
        </a:p>
      </dsp:txBody>
      <dsp:txXfrm>
        <a:off x="3032513" y="2557440"/>
        <a:ext cx="2074267" cy="720000"/>
      </dsp:txXfrm>
    </dsp:sp>
    <dsp:sp modelId="{767C4B38-03D4-4440-9FB1-530BF242FF23}">
      <dsp:nvSpPr>
        <dsp:cNvPr id="0" name=""/>
        <dsp:cNvSpPr/>
      </dsp:nvSpPr>
      <dsp:spPr>
        <a:xfrm>
          <a:off x="5874259" y="898027"/>
          <a:ext cx="1265303" cy="126530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B17B8B-8844-45C9-AF5B-C50814C28536}">
      <dsp:nvSpPr>
        <dsp:cNvPr id="0" name=""/>
        <dsp:cNvSpPr/>
      </dsp:nvSpPr>
      <dsp:spPr>
        <a:xfrm>
          <a:off x="6143914" y="1167681"/>
          <a:ext cx="725993" cy="725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6AAFD6-62EF-495F-B664-C7047F6F1EFA}">
      <dsp:nvSpPr>
        <dsp:cNvPr id="0" name=""/>
        <dsp:cNvSpPr/>
      </dsp:nvSpPr>
      <dsp:spPr>
        <a:xfrm>
          <a:off x="5469777" y="2557440"/>
          <a:ext cx="20742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800" kern="1200"/>
            <a:t>Diseños preliminares</a:t>
          </a:r>
          <a:endParaRPr lang="en-US" sz="1800" kern="1200"/>
        </a:p>
      </dsp:txBody>
      <dsp:txXfrm>
        <a:off x="5469777" y="2557440"/>
        <a:ext cx="2074267" cy="720000"/>
      </dsp:txXfrm>
    </dsp:sp>
    <dsp:sp modelId="{21224EA1-C642-4F75-AD38-577608B7741B}">
      <dsp:nvSpPr>
        <dsp:cNvPr id="0" name=""/>
        <dsp:cNvSpPr/>
      </dsp:nvSpPr>
      <dsp:spPr>
        <a:xfrm>
          <a:off x="8311523" y="898027"/>
          <a:ext cx="1265303" cy="1265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9FA1B4-6B46-484B-B51F-8667E4B4B441}">
      <dsp:nvSpPr>
        <dsp:cNvPr id="0" name=""/>
        <dsp:cNvSpPr/>
      </dsp:nvSpPr>
      <dsp:spPr>
        <a:xfrm>
          <a:off x="8581178" y="1167681"/>
          <a:ext cx="725993" cy="725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624482-B071-41AD-99FC-C31C9154EEA5}">
      <dsp:nvSpPr>
        <dsp:cNvPr id="0" name=""/>
        <dsp:cNvSpPr/>
      </dsp:nvSpPr>
      <dsp:spPr>
        <a:xfrm>
          <a:off x="7907041" y="2557440"/>
          <a:ext cx="20742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800" kern="1200"/>
            <a:t>Evaluación de ideas</a:t>
          </a:r>
          <a:endParaRPr lang="en-US" sz="1800" kern="1200"/>
        </a:p>
      </dsp:txBody>
      <dsp:txXfrm>
        <a:off x="7907041" y="2557440"/>
        <a:ext cx="207426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54D71-C2D3-4A1A-A74B-F97E98C7F619}" type="datetimeFigureOut">
              <a:rPr lang="en-US"/>
              <a:t>11/27/2018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FB196-A84E-43ED-B72E-97D0E0FFFA8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5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FB196-A84E-43ED-B72E-97D0E0FFFA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24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Aca se </a:t>
            </a:r>
            <a:r>
              <a:rPr lang="en-US" err="1">
                <a:cs typeface="Calibri"/>
              </a:rPr>
              <a:t>coloca</a:t>
            </a:r>
            <a:r>
              <a:rPr lang="en-US">
                <a:cs typeface="Calibri"/>
              </a:rPr>
              <a:t> el video </a:t>
            </a:r>
            <a:r>
              <a:rPr lang="en-US" err="1">
                <a:cs typeface="Calibri"/>
              </a:rPr>
              <a:t>marico</a:t>
            </a:r>
            <a:r>
              <a:rPr lang="en-US">
                <a:cs typeface="Calibri"/>
              </a:rPr>
              <a:t> ese de </a:t>
            </a:r>
            <a:r>
              <a:rPr lang="en-US" err="1">
                <a:cs typeface="Calibri"/>
              </a:rPr>
              <a:t>german</a:t>
            </a:r>
            <a:r>
              <a:rPr lang="en-US">
                <a:cs typeface="Calibri"/>
              </a:rPr>
              <a:t>, se </a:t>
            </a:r>
            <a:r>
              <a:rPr lang="en-US" err="1">
                <a:cs typeface="Calibri"/>
              </a:rPr>
              <a:t>tiene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resaltar</a:t>
            </a:r>
            <a:r>
              <a:rPr lang="en-US">
                <a:cs typeface="Calibri"/>
              </a:rPr>
              <a:t> la forma en la que se </a:t>
            </a:r>
            <a:r>
              <a:rPr lang="en-US" err="1">
                <a:cs typeface="Calibri"/>
              </a:rPr>
              <a:t>generan</a:t>
            </a:r>
            <a:r>
              <a:rPr lang="en-US">
                <a:cs typeface="Calibri"/>
              </a:rPr>
              <a:t> los </a:t>
            </a:r>
            <a:r>
              <a:rPr lang="en-US" err="1">
                <a:cs typeface="Calibri"/>
              </a:rPr>
              <a:t>reportes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posble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pegar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pantallaso</a:t>
            </a:r>
            <a:r>
              <a:rPr lang="en-US">
                <a:cs typeface="Calibri"/>
              </a:rPr>
              <a:t> de los que </a:t>
            </a:r>
            <a:r>
              <a:rPr lang="en-US" err="1">
                <a:cs typeface="Calibri"/>
              </a:rPr>
              <a:t>salen</a:t>
            </a:r>
            <a:r>
              <a:rPr lang="en-US">
                <a:cs typeface="Calibri"/>
              </a:rPr>
              <a:t> en excel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FB196-A84E-43ED-B72E-97D0E0FFFA85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34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FB196-A84E-43ED-B72E-97D0E0FFFA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1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0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6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5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1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0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4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6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9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8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QjyANk4-c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6277" y="1742290"/>
            <a:ext cx="6959446" cy="1662475"/>
          </a:xfrm>
        </p:spPr>
        <p:txBody>
          <a:bodyPr>
            <a:normAutofit/>
          </a:bodyPr>
          <a:lstStyle/>
          <a:p>
            <a:r>
              <a:rPr lang="es-CO" sz="4800" dirty="0">
                <a:cs typeface="Calibri Light"/>
              </a:rPr>
              <a:t>Programa Análisis de Datos</a:t>
            </a:r>
            <a:br>
              <a:rPr lang="es-CO" sz="4800" dirty="0">
                <a:cs typeface="Calibri Light"/>
              </a:rPr>
            </a:br>
            <a:r>
              <a:rPr lang="es-CO" sz="4800" dirty="0" err="1">
                <a:cs typeface="Calibri Light"/>
              </a:rPr>
              <a:t>Allers</a:t>
            </a:r>
            <a:r>
              <a:rPr lang="es-CO" sz="4800" dirty="0">
                <a:cs typeface="Calibri Light"/>
              </a:rPr>
              <a:t> </a:t>
            </a:r>
            <a:r>
              <a:rPr lang="es-CO" sz="4800" dirty="0" err="1">
                <a:cs typeface="Calibri Light"/>
              </a:rPr>
              <a:t>Group</a:t>
            </a:r>
            <a:endParaRPr lang="es-CO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0800000" flipV="1">
            <a:off x="3511841" y="3907052"/>
            <a:ext cx="5446899" cy="4751799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sz="2000" dirty="0"/>
              <a:t>Germán A. Carvajal</a:t>
            </a:r>
          </a:p>
          <a:p>
            <a:r>
              <a:rPr lang="en-US" sz="2000" dirty="0"/>
              <a:t>Juan D. Carvajal</a:t>
            </a:r>
          </a:p>
          <a:p>
            <a:r>
              <a:rPr lang="en-US" sz="2000" dirty="0"/>
              <a:t>Santiago del Campo</a:t>
            </a:r>
          </a:p>
          <a:p>
            <a:r>
              <a:rPr lang="en-US" sz="2000" dirty="0"/>
              <a:t>Juan F. Jaramillo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F2C58-33B7-4E7B-924D-EA27F8B3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chemeClr val="accent1"/>
                </a:solidFill>
                <a:cs typeface="Calibri Light"/>
              </a:rPr>
              <a:t>Diagramas de secuencia</a:t>
            </a:r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1" name="Picture 4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4F283BC-641B-4D66-A9CA-4B975BE7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7" y="1620576"/>
            <a:ext cx="12084268" cy="2197950"/>
          </a:xfrm>
          <a:prstGeom prst="rect">
            <a:avLst/>
          </a:prstGeom>
        </p:spPr>
      </p:pic>
      <p:pic>
        <p:nvPicPr>
          <p:cNvPr id="43" name="Picture 4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56BBD69-CF39-4D2F-9BCE-27F51995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5" y="4249732"/>
            <a:ext cx="10244959" cy="23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D935534-682E-476B-914D-15422535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7D345A23-B9A1-48A1-861C-6DBE40372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B6D0C803-C314-438E-AD46-FA855FC67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4CDB9016-F3D8-4C30-B1EE-E7642BFE2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2B2D769C-5C70-4AE1-B8B2-BDED13B6D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1D80447-B068-4D68-8F67-C72761A52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773E7B3-5778-470B-8BF1-DEE9CA194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5FE7164F-39D2-426B-AC5E-51CAA5BCD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10864D3-2ED1-4B11-AD49-AED660E6A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17CE9E17-84B8-45E8-81B8-05B516EB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92F2A78B-4191-4164-8A51-0551B12C1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B59EA929-F27D-43FC-8B74-D7063F4D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65170C64-5500-4111-9F32-3CC0BF07C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F49D35D5-A3E7-42D8-9662-11A32C0D8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B06AE47C-748A-41FB-A99B-32820FA8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F15F2EE8-787F-4F49-BF17-82AE98EB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DA12EAE6-CEF6-4DB8-8B8C-2D209C8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560AA5BA-7BB1-47A6-818E-B12EA58FE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DF899BEE-3975-46EB-B60F-139ABA2E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21B8C8F1-768E-46A7-A303-F1867EC84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B58D728-38DC-444F-90A1-10FD8D288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3328CA4-841D-4CC3-975C-48A598EC3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C9C2DF9A-E845-45FB-AB63-5873CFBAA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A02BC-DB57-4276-B40A-90FC4E48A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7098B54-45B3-4469-827D-BF24EDB86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AD1CCF-0CEB-4D14-BF1B-C1914BF1F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C95FDF92-83B6-4E31-966F-F6130DCD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C3906FE-AC0C-4B18-8335-27F0DBF2A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2BB23684-B397-4D0A-A611-519EC209F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6C6D2B5-9955-45FD-AECB-AA5DE5D0B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54E183AC-1A43-4B67-87C3-171843415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42DB7703-B537-43B3-A320-8EA225302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F2E80C4E-3C3D-42A0-882C-BAD67F541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42AB2C78-978B-4333-9D16-68C8BE740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CF2FF230-699A-4C32-95CF-5EC073328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E0ED8C52-634B-4E0D-AE83-5109A19F3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14E27C2A-C13B-43BD-A6BF-A28475535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A55B5F2B-EFA2-466F-89C4-567EF82C8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C98B95E-35B8-403E-A140-D5B27826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E012E074-EAA9-484D-BD89-8C093856A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68A249B3-6FC5-4647-8054-46977A622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EBC0B53-B64C-4FFC-89AC-0A65D9B57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97A3B757-C4A4-4AB2-8331-84E87818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178CB3E2-70DC-46F9-8436-F8598BAA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C37A6A4-C127-4743-940B-E71B682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AE2FD47-0BDC-4D05-A3CD-049453B03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A803EAD-0253-4E40-AEC0-C3CCDB40D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39">
              <a:extLst>
                <a:ext uri="{FF2B5EF4-FFF2-40B4-BE49-F238E27FC236}">
                  <a16:creationId xmlns:a16="http://schemas.microsoft.com/office/drawing/2014/main" id="{82ABA66D-63AC-441E-B541-C8BE7C59C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EF1F447-2077-47C9-91C8-EA7249FF6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77519B-184B-4428-AB78-9728304D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/>
              <a:t>Experimentos </a:t>
            </a:r>
            <a:br>
              <a:rPr lang="en-US" sz="4600"/>
            </a:br>
            <a:br>
              <a:rPr lang="en-US" sz="4600"/>
            </a:br>
            <a:endParaRPr lang="en-US" sz="4600"/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C5FF1AC6-1152-4D51-869F-C6FBEE2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1" y="0"/>
            <a:ext cx="6745029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7" name="Imagen 6">
            <a:extLst>
              <a:ext uri="{FF2B5EF4-FFF2-40B4-BE49-F238E27FC236}">
                <a16:creationId xmlns:a16="http://schemas.microsoft.com/office/drawing/2014/main" id="{B80945C9-DDFC-4198-B513-EE9D481C8E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67011" y="755005"/>
            <a:ext cx="2889672" cy="2078021"/>
          </a:xfrm>
          <a:prstGeom prst="rect">
            <a:avLst/>
          </a:prstGeom>
          <a:ln w="9525">
            <a:noFill/>
          </a:ln>
        </p:spPr>
      </p:pic>
      <p:pic>
        <p:nvPicPr>
          <p:cNvPr id="36" name="Imagen 4">
            <a:extLst>
              <a:ext uri="{FF2B5EF4-FFF2-40B4-BE49-F238E27FC236}">
                <a16:creationId xmlns:a16="http://schemas.microsoft.com/office/drawing/2014/main" id="{D1D19FE6-8F4F-442E-93A2-4E5E42303B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76723" y="765130"/>
            <a:ext cx="2894500" cy="2057770"/>
          </a:xfrm>
          <a:prstGeom prst="rect">
            <a:avLst/>
          </a:prstGeom>
          <a:ln w="9525">
            <a:noFill/>
          </a:ln>
        </p:spPr>
      </p:pic>
      <p:pic>
        <p:nvPicPr>
          <p:cNvPr id="32" name="Imagen 2">
            <a:extLst>
              <a:ext uri="{FF2B5EF4-FFF2-40B4-BE49-F238E27FC236}">
                <a16:creationId xmlns:a16="http://schemas.microsoft.com/office/drawing/2014/main" id="{A304BC92-B383-4790-94D4-F4D68BB1B2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67011" y="4026586"/>
            <a:ext cx="2889672" cy="2078621"/>
          </a:xfrm>
          <a:prstGeom prst="rect">
            <a:avLst/>
          </a:prstGeom>
          <a:ln w="9525">
            <a:noFill/>
          </a:ln>
        </p:spPr>
      </p:pic>
      <p:pic>
        <p:nvPicPr>
          <p:cNvPr id="34" name="Imagen 3">
            <a:extLst>
              <a:ext uri="{FF2B5EF4-FFF2-40B4-BE49-F238E27FC236}">
                <a16:creationId xmlns:a16="http://schemas.microsoft.com/office/drawing/2014/main" id="{096AFCE1-A057-483C-83EC-9153B38C464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76723" y="4032147"/>
            <a:ext cx="2894500" cy="206750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567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7519B-184B-4428-AB78-9728304D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148" y="192881"/>
            <a:ext cx="6230857" cy="123057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cs typeface="Calibri Light"/>
              </a:rPr>
              <a:t>Video </a:t>
            </a:r>
            <a:r>
              <a:rPr lang="en-US" sz="3600" dirty="0" err="1">
                <a:solidFill>
                  <a:schemeClr val="accent1"/>
                </a:solidFill>
                <a:cs typeface="Calibri Light"/>
              </a:rPr>
              <a:t>Explicatorio</a:t>
            </a:r>
            <a:r>
              <a:rPr lang="en-US" sz="3600" dirty="0">
                <a:solidFill>
                  <a:schemeClr val="accent1"/>
                </a:solidFill>
                <a:cs typeface="Calibri Light"/>
              </a:rPr>
              <a:t> con </a:t>
            </a:r>
            <a:r>
              <a:rPr lang="en-US" sz="3600" dirty="0" err="1">
                <a:solidFill>
                  <a:schemeClr val="accent1"/>
                </a:solidFill>
                <a:cs typeface="Calibri Light"/>
              </a:rPr>
              <a:t>ejemplo</a:t>
            </a:r>
            <a:r>
              <a:rPr lang="en-US" sz="3600" dirty="0">
                <a:solidFill>
                  <a:schemeClr val="accent1"/>
                </a:solidFill>
                <a:cs typeface="Calibri Light"/>
              </a:rPr>
              <a:t> de </a:t>
            </a:r>
            <a:r>
              <a:rPr lang="en-US" sz="3600" dirty="0" err="1">
                <a:solidFill>
                  <a:schemeClr val="accent1"/>
                </a:solidFill>
                <a:cs typeface="Calibri Light"/>
              </a:rPr>
              <a:t>reportes</a:t>
            </a:r>
            <a:br>
              <a:rPr lang="en-US" sz="3600" dirty="0">
                <a:solidFill>
                  <a:schemeClr val="accent1"/>
                </a:solidFill>
                <a:cs typeface="Calibri Light"/>
              </a:rPr>
            </a:br>
            <a:br>
              <a:rPr lang="en-US" sz="3600" dirty="0">
                <a:solidFill>
                  <a:schemeClr val="accent1"/>
                </a:solidFill>
                <a:cs typeface="Calibri Light"/>
              </a:rPr>
            </a:br>
            <a:endParaRPr lang="en-US" sz="3600" dirty="0">
              <a:solidFill>
                <a:schemeClr val="accent1"/>
              </a:solidFill>
              <a:cs typeface="Calibri Light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Video Demo Programa">
            <a:hlinkClick r:id="" action="ppaction://media"/>
            <a:extLst>
              <a:ext uri="{FF2B5EF4-FFF2-40B4-BE49-F238E27FC236}">
                <a16:creationId xmlns:a16="http://schemas.microsoft.com/office/drawing/2014/main" id="{D35CD113-9AC5-4122-AC35-C107567271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1900" y="1423451"/>
            <a:ext cx="8796337" cy="494793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41879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31B5D-2020-4B13-9D74-A6320A11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128" y="1134140"/>
            <a:ext cx="4668993" cy="4589717"/>
          </a:xfrm>
        </p:spPr>
        <p:txBody>
          <a:bodyPr>
            <a:normAutofit/>
          </a:bodyPr>
          <a:lstStyle/>
          <a:p>
            <a:pPr algn="l"/>
            <a:r>
              <a:rPr lang="es-CO" sz="8800" dirty="0"/>
              <a:t>GRACIAS!</a:t>
            </a:r>
          </a:p>
        </p:txBody>
      </p:sp>
      <p:pic>
        <p:nvPicPr>
          <p:cNvPr id="4" name="Online Media 3" title="Video promocional 2 integrador">
            <a:hlinkClick r:id="" action="ppaction://media"/>
            <a:extLst>
              <a:ext uri="{FF2B5EF4-FFF2-40B4-BE49-F238E27FC236}">
                <a16:creationId xmlns:a16="http://schemas.microsoft.com/office/drawing/2014/main" id="{F6764B84-9A85-45F9-8788-3A7B1DA638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8276" y="1570931"/>
            <a:ext cx="6606466" cy="3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2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98E8958-A0BD-4366-8F61-3A496C51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45862C-E73D-4EFB-9DD5-8A5E3473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D2676ED1-2492-46B6-88D6-C9ED257B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58A42DCC-C6BA-4B68-9FC4-FEE65399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F81ED05C-778D-41F3-9C0E-6DE1D668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EE063861-F6FC-4CC1-A77E-5993E5E2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E1DA2FC-6137-4EC4-B9F4-72264C39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FE9E3A7-993F-401D-8B16-53BFC6FA2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23757125-5D70-4D7A-B223-2FFC51F5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03C4207E-9457-436F-B9A0-C3CAEBF8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64EE9697-E49F-4E62-8318-9E2DBC6E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0800120F-70F4-4696-BAFB-BBC0BC57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8D1E1ADB-5BAA-49F4-BE24-044E94104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9D410413-BDE6-4A4E-930A-0ACBBF8C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0EBF657D-5B37-4F84-8833-C569EAB90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A2DBF00E-BE35-44EC-A95B-8B2EE923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BA2C8141-5135-467E-B940-D3836B16E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44991C1A-45E7-45C6-8816-BFEDFFCCB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B88BEC13-903F-4318-B5AB-DC23ED2E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41E259CE-D2C5-4FBC-9FAE-5AB0BBD0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495CB679-05D8-44D1-8218-C5255295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DFCC6878-2DB4-4497-B668-E75220A2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36254A6B-DCFA-42AD-906C-C43E2CAE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429180E-866D-447C-A170-484000E4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22">
            <a:extLst>
              <a:ext uri="{FF2B5EF4-FFF2-40B4-BE49-F238E27FC236}">
                <a16:creationId xmlns:a16="http://schemas.microsoft.com/office/drawing/2014/main" id="{FEE51AA4-287D-4CB8-8CD4-D6986106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77ACA7-E71A-4888-9EBD-074801D88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740BA-26B2-4D6D-BC32-BB01C466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latin typeface="Calibri"/>
                <a:cs typeface="Calibri"/>
              </a:rPr>
              <a:t> </a:t>
            </a:r>
            <a:r>
              <a:rPr lang="en-US" sz="3600">
                <a:latin typeface="Calibri"/>
                <a:cs typeface="Calibri"/>
              </a:rPr>
              <a:t>Identificación del Problema</a:t>
            </a:r>
            <a:endParaRPr lang="en-US" sz="440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03D8E-F6BD-4E1E-B907-08B04C0BF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19" y="2789239"/>
            <a:ext cx="5768442" cy="2683606"/>
          </a:xfrm>
        </p:spPr>
        <p:txBody>
          <a:bodyPr>
            <a:normAutofit/>
          </a:bodyPr>
          <a:lstStyle/>
          <a:p>
            <a:pPr algn="just"/>
            <a:r>
              <a:rPr lang="es-CO" sz="2000" dirty="0">
                <a:solidFill>
                  <a:srgbClr val="FFFFFE"/>
                </a:solidFill>
              </a:rPr>
              <a:t>La información actual e histórica que posee la empresa </a:t>
            </a:r>
            <a:r>
              <a:rPr lang="es-CO" sz="2000" dirty="0" err="1">
                <a:solidFill>
                  <a:srgbClr val="FFFFFE"/>
                </a:solidFill>
              </a:rPr>
              <a:t>Allers</a:t>
            </a:r>
            <a:r>
              <a:rPr lang="es-CO" sz="2000" dirty="0">
                <a:solidFill>
                  <a:srgbClr val="FFFFFE"/>
                </a:solidFill>
              </a:rPr>
              <a:t> </a:t>
            </a:r>
            <a:r>
              <a:rPr lang="es-CO" sz="2000" dirty="0" err="1">
                <a:solidFill>
                  <a:srgbClr val="FFFFFE"/>
                </a:solidFill>
              </a:rPr>
              <a:t>Group</a:t>
            </a:r>
            <a:r>
              <a:rPr lang="es-CO" sz="2000" dirty="0">
                <a:solidFill>
                  <a:srgbClr val="FFFFFE"/>
                </a:solidFill>
              </a:rPr>
              <a:t> sobre las transacciones de sus clientes, productos y proveedores no está siendo utilizada, imposibilitando así la predicción de futuras ventas y transacciones.</a:t>
            </a:r>
            <a:endParaRPr lang="en-US" sz="2000" dirty="0">
              <a:solidFill>
                <a:srgbClr val="FFFFFE"/>
              </a:solidFill>
            </a:endParaRPr>
          </a:p>
          <a:p>
            <a:endParaRPr lang="en-US" sz="1600" dirty="0">
              <a:solidFill>
                <a:srgbClr val="FFFFFE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2DF6337-9683-4A06-B3D5-CB22C7F4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oy, LEGO, vector graphics&#10;&#10;Description generated with high confidence">
            <a:extLst>
              <a:ext uri="{FF2B5EF4-FFF2-40B4-BE49-F238E27FC236}">
                <a16:creationId xmlns:a16="http://schemas.microsoft.com/office/drawing/2014/main" id="{8EC4D45E-0EEE-43BC-AC92-447935C4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652" y="1365931"/>
            <a:ext cx="3990545" cy="41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9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2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8658D-8804-4F14-BEB7-E1DF5B4F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65" y="877050"/>
            <a:ext cx="5229677" cy="49622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0116E-5A61-43E7-A5DF-6594CDE1B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25449" y="878523"/>
            <a:ext cx="5357077" cy="496225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20A378F-E4CB-4A09-8D85-9E345517BBC5}"/>
              </a:ext>
            </a:extLst>
          </p:cNvPr>
          <p:cNvSpPr/>
          <p:nvPr/>
        </p:nvSpPr>
        <p:spPr>
          <a:xfrm>
            <a:off x="5673012" y="3041780"/>
            <a:ext cx="942963" cy="84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070AE-8AFC-42F0-A7B0-E2AD1C305C86}"/>
              </a:ext>
            </a:extLst>
          </p:cNvPr>
          <p:cNvSpPr/>
          <p:nvPr/>
        </p:nvSpPr>
        <p:spPr>
          <a:xfrm>
            <a:off x="3916408" y="90680"/>
            <a:ext cx="4455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Información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3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C99A9-1A1B-41DD-AE63-A5487C8C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928" y="1134142"/>
            <a:ext cx="3456122" cy="4589717"/>
          </a:xfrm>
        </p:spPr>
        <p:txBody>
          <a:bodyPr>
            <a:normAutofit/>
          </a:bodyPr>
          <a:lstStyle/>
          <a:p>
            <a:pPr algn="l"/>
            <a:r>
              <a:rPr lang="es-CO" sz="4800"/>
              <a:t>Que se necesita hacer con esta información?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EB9C-4CF2-4EB1-BBB2-8F329FB37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803186"/>
            <a:ext cx="5427137" cy="5248622"/>
          </a:xfrm>
        </p:spPr>
        <p:txBody>
          <a:bodyPr>
            <a:normAutofit/>
          </a:bodyPr>
          <a:lstStyle/>
          <a:p>
            <a:r>
              <a:rPr lang="es-CO" sz="4800" dirty="0"/>
              <a:t>Dar resultados que le serán útiles a la empresa para tomas decisiones.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1269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6CAA0C-7445-4CE1-A768-F640595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0272AE-5158-4A40-83F6-6785051D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FAC4ADE-9F3A-4FA2-8691-7B0261E93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CA39BA8-1A6D-40A9-9044-7276F845D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E84A7F2-247B-4AE3-96E5-6E5A05019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D287F904-C5B6-4E91-9BFC-3416BF6C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653A0EB-E3D0-4025-B431-7042D11D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E3F9E3-BD83-40F4-A311-0DFBF3EE2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C1D9595-FA31-4924-8D06-2E32753E5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0B88530-AE44-47E4-B6B0-14E06C222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9BD14215-F39A-4468-9FBA-6E0BFCA1E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1597AD9-B54E-483F-926D-5912BEB3A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AE63BE0-6ECE-4B07-A0C5-4CEE87C8C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4211246-DC87-4FC7-826F-DB71C8FBF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1796C3F-2394-446D-AE81-60BEF2B0C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103EF91-2F2B-45D8-BA7C-98278222C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985B98A-6A3A-494F-B7E2-166ABC4A8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A61741D-BCDD-4660-94B6-03CB2C490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30CAFAD-E895-4488-8638-BA92BC7EC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E0837A1-EE3B-418D-B06D-A53D09721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C8EAC3D3-6C5B-4FA8-B987-3A577DDFC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D9AAEC3-7654-47E2-8B53-6D6BC8C15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CCC18012-EBEA-4162-BA3A-4EC05A46E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Isosceles Triangle 39">
            <a:extLst>
              <a:ext uri="{FF2B5EF4-FFF2-40B4-BE49-F238E27FC236}">
                <a16:creationId xmlns:a16="http://schemas.microsoft.com/office/drawing/2014/main" id="{5D0F92D1-FACF-4DC3-9048-E6A42453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943289" y="5765461"/>
            <a:ext cx="305423" cy="26329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5D70D6-8744-4C0F-B4DC-3C3FBDD90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44689" y="4821173"/>
            <a:ext cx="8302622" cy="9477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7DAD8-75D2-4F25-A2FD-F89963AB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4911632"/>
            <a:ext cx="8134352" cy="771166"/>
          </a:xfrm>
        </p:spPr>
        <p:txBody>
          <a:bodyPr>
            <a:normAutofit/>
          </a:bodyPr>
          <a:lstStyle/>
          <a:p>
            <a:r>
              <a:rPr lang="es-CO" sz="2400"/>
              <a:t>Requerimientos funcionales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94A97A-1EBF-4C09-BA4D-D431168587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204999"/>
              </p:ext>
            </p:extLst>
          </p:nvPr>
        </p:nvGraphicFramePr>
        <p:xfrm>
          <a:off x="804672" y="803186"/>
          <a:ext cx="10579607" cy="370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609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B60CC50A-36D7-4EB9-ABCE-601A76C9C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227196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98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B46D094-9D10-45BD-BE9D-E4AFE2FE3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55076C24-1C31-4A38-A3E7-9F78F38C2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90A2F46D-431F-494E-B76D-74CEC1426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57B72B1F-4125-4F46-8D06-808E368B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7C16EC32-C009-4130-ADB8-9DFD03CEC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A06AC4F-231A-406A-83AF-BF4F1603D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244FAADB-573E-4112-BE8C-B88C470E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CF38BC08-F82D-4258-8E44-11B2C9E4E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EF763D22-10EE-4D7D-95EE-5F4DB723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1EA7FDE-0B97-4DDD-AF65-F352834E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CC18534F-EC75-4CF4-BBAC-0EF150873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71BB5232-2C83-41EB-B62B-E54AC93F2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2598F724-C32E-4B91-9B85-60C89DBB8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D5D4FBFD-ACE3-46D2-8E97-E8EABE735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54A3C901-AFD0-41D3-85E5-87D0E1C9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485F3E8E-CD09-44EB-AC73-1834A8D50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3BDFC1A4-51E7-46A6-8A0D-50476BCF5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A561BC1B-C5E2-45AA-B72B-03AF3216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4C0779C6-0F80-48B1-AD32-CC10D00C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73702193-6A56-4A74-84AD-94F530FED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AEFF79-03FD-4BC0-8A67-25CAFCFDC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66FC33-38F1-4E8E-8474-AF1F5673B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32E0DAC0-8D22-4A77-8AA9-169781B2E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28C2492-9737-4D83-8CBD-93EA6D071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EEED5C0-82FC-41D3-A2F9-2A5E1C6DA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C1A2CB-4A09-4F3D-A4B4-5F1622B1F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1A43EF29-744B-47C8-9A77-DD63DE3CE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DF44FED0-5B36-42C6-85A7-B8E1C2F0A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87A359F0-AFC4-4225-A933-ABC5A4312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87E2A626-28AB-42FD-8589-4C0D7BBE9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8A08255-D434-447A-94F9-2E53CA3EA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C1DE278-D01A-47CF-9BB1-70717D22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058907E-070F-43A5-B8BC-D5FCCEB2A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D62D53AC-31CA-4F19-88C4-C3495438A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265081A-8907-436B-9429-36E368E92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186EBBE-32C1-45A7-824F-A0416E8B4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3000AB5E-3DAC-452F-8DB5-D0B2F040C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86FE1A-B164-4177-B362-CC18A1B0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C331E414-AA8A-43B4-B08C-202F8FFA0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C22F3420-4078-4F79-B9C5-E98FFDF17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6ECC6989-F4BE-4B69-80F1-C6E1FEB92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F50BB245-B754-45C8-AEDD-5B8CD81A6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0EC5071A-FEBF-4BA6-8503-ABB15953E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6841AB4E-93F5-44FE-BEDE-C4ACD382B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66A0EF48-27C4-4905-B89A-87D302627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DA90018-A3A4-4DB2-82A9-25F1CB60C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2029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Picture 3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E76033-665E-4563-9FF5-8C3C76EB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7" y="335086"/>
            <a:ext cx="5766884" cy="2955527"/>
          </a:xfrm>
          <a:prstGeom prst="rect">
            <a:avLst/>
          </a:prstGeom>
          <a:ln w="12700">
            <a:noFill/>
          </a:ln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931220-F812-44B7-BB26-0FA6D661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79" y="539476"/>
            <a:ext cx="5585410" cy="2555325"/>
          </a:xfrm>
          <a:prstGeom prst="rect">
            <a:avLst/>
          </a:prstGeom>
          <a:ln w="12700">
            <a:noFill/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B599B040-3C59-47F5-B8B8-ED7D57F4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92" name="Isosceles Triangle 39">
              <a:extLst>
                <a:ext uri="{FF2B5EF4-FFF2-40B4-BE49-F238E27FC236}">
                  <a16:creationId xmlns:a16="http://schemas.microsoft.com/office/drawing/2014/main" id="{693F5085-42BA-4366-AAB5-4C96237F6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3DEC339-AF15-45D7-9B52-EE0683BA5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9A4003-15A0-400D-BCE6-093C6284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835" y="4888349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s-CO" dirty="0"/>
              <a:t>Como lo solucionamos?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E451A7-8890-417E-B0D6-9EA339574824}"/>
              </a:ext>
            </a:extLst>
          </p:cNvPr>
          <p:cNvSpPr txBox="1"/>
          <p:nvPr/>
        </p:nvSpPr>
        <p:spPr>
          <a:xfrm>
            <a:off x="1614220" y="327705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APP de </a:t>
            </a:r>
            <a:r>
              <a:rPr lang="es-CO" dirty="0"/>
              <a:t>sugerencias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910A7C-61BB-44A1-B4B8-F58D79146625}"/>
              </a:ext>
            </a:extLst>
          </p:cNvPr>
          <p:cNvSpPr txBox="1"/>
          <p:nvPr/>
        </p:nvSpPr>
        <p:spPr>
          <a:xfrm>
            <a:off x="7929301" y="32974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App de </a:t>
            </a:r>
            <a:r>
              <a:rPr lang="es-CO" dirty="0"/>
              <a:t>análisis</a:t>
            </a:r>
          </a:p>
        </p:txBody>
      </p:sp>
    </p:spTree>
    <p:extLst>
      <p:ext uri="{BB962C8B-B14F-4D97-AF65-F5344CB8AC3E}">
        <p14:creationId xmlns:p14="http://schemas.microsoft.com/office/powerpoint/2010/main" val="385380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198768-DFD4-43B4-90F3-852E6DAB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 err="1"/>
              <a:t>Diagrama</a:t>
            </a:r>
            <a:r>
              <a:rPr lang="en-US" sz="5400" dirty="0">
                <a:cs typeface="Calibri Light"/>
              </a:rPr>
              <a:t> </a:t>
            </a:r>
            <a:r>
              <a:rPr lang="en-US" sz="5400" dirty="0" err="1">
                <a:cs typeface="Calibri Light"/>
              </a:rPr>
              <a:t>interfaz</a:t>
            </a:r>
            <a:endParaRPr lang="en-US" sz="54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9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EDC0D0F-8A59-4ECB-838B-6494DF2C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703" y="320040"/>
            <a:ext cx="5277436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290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B94C19D-E7A2-4CDE-A897-35F2BC959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5E99E3F-7A89-4769-AAB0-DC0E42BE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E9129042-28FB-49B3-BF09-C0FC7041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C857079D-69FB-4AAE-939D-50320676C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44E06FFE-2B6E-451F-8584-36CB56B92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4A9C3EAA-1C7F-4CBB-80F3-40FAD9629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3289920A-A485-4023-84F5-973CB3AF1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258C87-5B91-45CB-BEAD-B9CD515B3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E8F853B-7045-4974-ADFB-592F01B4C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4307ABD8-4121-4188-A6A8-BF0841F5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2E660CAF-84FD-4236-8BD1-570BEBF0D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C67DCC6D-C589-411A-83EF-249E925FA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EF00B7C0-9045-4017-A91E-6129702F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5806466-98F7-4333-9BC7-BB44F5E9C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9E23BC68-3437-491F-BBEA-2DC61316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36B9FD89-406D-41F1-ADEF-F74A9B1DF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CC0948A3-F3F2-4AA7-B558-4F1E0EBED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277408B3-EE29-4600-9011-F83CA3FE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2E4DE87A-3195-410F-A185-3E41350B5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4372AC40-5D77-44AE-A395-853703161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74BF19D7-D76B-41DB-8E7B-644E15863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807AE4A5-141F-4ED4-9043-76F0B95E1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" r="3" b="3"/>
          <a:stretch/>
        </p:blipFill>
        <p:spPr>
          <a:xfrm>
            <a:off x="20" y="10"/>
            <a:ext cx="6745008" cy="6857763"/>
          </a:xfrm>
          <a:prstGeom prst="rect">
            <a:avLst/>
          </a:prstGeom>
          <a:ln w="9525">
            <a:noFill/>
          </a:ln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21B67326-1D79-49D3-9B25-28080FDF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9FBAF07-4DBD-469A-AA51-A4A5E73F9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39">
              <a:extLst>
                <a:ext uri="{FF2B5EF4-FFF2-40B4-BE49-F238E27FC236}">
                  <a16:creationId xmlns:a16="http://schemas.microsoft.com/office/drawing/2014/main" id="{B5B72DC2-A0AE-4085-87CB-F3401BB3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06CCDB-6E4B-4E06-9660-473F6464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364B13-821A-4602-A7CF-C216031D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643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283003399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193</Words>
  <Application>Microsoft Office PowerPoint</Application>
  <PresentationFormat>Widescreen</PresentationFormat>
  <Paragraphs>32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Rockwell</vt:lpstr>
      <vt:lpstr>Wingdings</vt:lpstr>
      <vt:lpstr>Atlas</vt:lpstr>
      <vt:lpstr>Programa Análisis de Datos Allers Group</vt:lpstr>
      <vt:lpstr> Identificación del Problema</vt:lpstr>
      <vt:lpstr>PowerPoint Presentation</vt:lpstr>
      <vt:lpstr>Que se necesita hacer con esta información?</vt:lpstr>
      <vt:lpstr>Requerimientos funcionales</vt:lpstr>
      <vt:lpstr>PowerPoint Presentation</vt:lpstr>
      <vt:lpstr>Como lo solucionamos? </vt:lpstr>
      <vt:lpstr>Diagrama interfaz</vt:lpstr>
      <vt:lpstr>Diagrama de clases</vt:lpstr>
      <vt:lpstr>Diagramas de secuencia</vt:lpstr>
      <vt:lpstr>Experimentos   </vt:lpstr>
      <vt:lpstr>Video Explicatorio con ejemplo de reportes  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 Análisis de Datos Allers Group</dc:title>
  <dc:creator>German Andres Carvajal Hernandez</dc:creator>
  <cp:lastModifiedBy>German Andres Carvajal Hernandez</cp:lastModifiedBy>
  <cp:revision>1</cp:revision>
  <dcterms:created xsi:type="dcterms:W3CDTF">2018-11-27T18:59:39Z</dcterms:created>
  <dcterms:modified xsi:type="dcterms:W3CDTF">2018-11-27T19:05:28Z</dcterms:modified>
</cp:coreProperties>
</file>